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21" r:id="rId1"/>
    <p:sldMasterId id="2147484379" r:id="rId2"/>
    <p:sldMasterId id="2147484401" r:id="rId3"/>
  </p:sldMasterIdLst>
  <p:notesMasterIdLst>
    <p:notesMasterId r:id="rId30"/>
  </p:notesMasterIdLst>
  <p:handoutMasterIdLst>
    <p:handoutMasterId r:id="rId31"/>
  </p:handoutMasterIdLst>
  <p:sldIdLst>
    <p:sldId id="256" r:id="rId4"/>
    <p:sldId id="432" r:id="rId5"/>
    <p:sldId id="434" r:id="rId6"/>
    <p:sldId id="433" r:id="rId7"/>
    <p:sldId id="391" r:id="rId8"/>
    <p:sldId id="413" r:id="rId9"/>
    <p:sldId id="394" r:id="rId10"/>
    <p:sldId id="414" r:id="rId11"/>
    <p:sldId id="415" r:id="rId12"/>
    <p:sldId id="417" r:id="rId13"/>
    <p:sldId id="418" r:id="rId14"/>
    <p:sldId id="416" r:id="rId15"/>
    <p:sldId id="419" r:id="rId16"/>
    <p:sldId id="423" r:id="rId17"/>
    <p:sldId id="420" r:id="rId18"/>
    <p:sldId id="422" r:id="rId19"/>
    <p:sldId id="421" r:id="rId20"/>
    <p:sldId id="425" r:id="rId21"/>
    <p:sldId id="431" r:id="rId22"/>
    <p:sldId id="430" r:id="rId23"/>
    <p:sldId id="424" r:id="rId24"/>
    <p:sldId id="427" r:id="rId25"/>
    <p:sldId id="426" r:id="rId26"/>
    <p:sldId id="428" r:id="rId27"/>
    <p:sldId id="429" r:id="rId28"/>
    <p:sldId id="403" r:id="rId29"/>
  </p:sldIdLst>
  <p:sldSz cx="9144000" cy="5143500" type="screen16x9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1">
          <p15:clr>
            <a:srgbClr val="A4A3A4"/>
          </p15:clr>
        </p15:guide>
        <p15:guide id="2" orient="horz" pos="874">
          <p15:clr>
            <a:srgbClr val="A4A3A4"/>
          </p15:clr>
        </p15:guide>
        <p15:guide id="3" orient="horz" pos="1188">
          <p15:clr>
            <a:srgbClr val="A4A3A4"/>
          </p15:clr>
        </p15:guide>
        <p15:guide id="4" orient="horz" pos="2856">
          <p15:clr>
            <a:srgbClr val="A4A3A4"/>
          </p15:clr>
        </p15:guide>
        <p15:guide id="5" pos="2795">
          <p15:clr>
            <a:srgbClr val="A4A3A4"/>
          </p15:clr>
        </p15:guide>
        <p15:guide id="6" orient="horz" pos="837">
          <p15:clr>
            <a:srgbClr val="A4A3A4"/>
          </p15:clr>
        </p15:guide>
        <p15:guide id="7" orient="horz" pos="189">
          <p15:clr>
            <a:srgbClr val="A4A3A4"/>
          </p15:clr>
        </p15:guide>
        <p15:guide id="8" orient="horz" pos="561">
          <p15:clr>
            <a:srgbClr val="A4A3A4"/>
          </p15:clr>
        </p15:guide>
        <p15:guide id="9" orient="horz" pos="1708">
          <p15:clr>
            <a:srgbClr val="A4A3A4"/>
          </p15:clr>
        </p15:guide>
        <p15:guide id="10" pos="2013">
          <p15:clr>
            <a:srgbClr val="A4A3A4"/>
          </p15:clr>
        </p15:guide>
        <p15:guide id="11" pos="157">
          <p15:clr>
            <a:srgbClr val="A4A3A4"/>
          </p15:clr>
        </p15:guide>
        <p15:guide id="12" pos="5590">
          <p15:clr>
            <a:srgbClr val="A4A3A4"/>
          </p15:clr>
        </p15:guide>
        <p15:guide id="13" pos="189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CCFF"/>
    <a:srgbClr val="F69264"/>
    <a:srgbClr val="FBDCD3"/>
    <a:srgbClr val="F37037"/>
    <a:srgbClr val="FDEEEA"/>
    <a:srgbClr val="FDEE64"/>
    <a:srgbClr val="EB5831"/>
    <a:srgbClr val="E1542F"/>
    <a:srgbClr val="E65631"/>
    <a:srgbClr val="E0E1E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35" autoAdjust="0"/>
    <p:restoredTop sz="91739" autoAdjust="0"/>
  </p:normalViewPr>
  <p:slideViewPr>
    <p:cSldViewPr snapToGrid="0" snapToObjects="1">
      <p:cViewPr varScale="1">
        <p:scale>
          <a:sx n="112" d="100"/>
          <a:sy n="112" d="100"/>
        </p:scale>
        <p:origin x="-732" y="-72"/>
      </p:cViewPr>
      <p:guideLst>
        <p:guide orient="horz" pos="1311"/>
        <p:guide orient="horz" pos="874"/>
        <p:guide orient="horz" pos="1188"/>
        <p:guide orient="horz" pos="2856"/>
        <p:guide orient="horz" pos="837"/>
        <p:guide orient="horz" pos="189"/>
        <p:guide orient="horz" pos="561"/>
        <p:guide orient="horz" pos="1708"/>
        <p:guide pos="2795"/>
        <p:guide pos="2013"/>
        <p:guide pos="157"/>
        <p:guide pos="5590"/>
        <p:guide pos="1893"/>
      </p:guideLst>
    </p:cSldViewPr>
  </p:slideViewPr>
  <p:outlineViewPr>
    <p:cViewPr>
      <p:scale>
        <a:sx n="33" d="100"/>
        <a:sy n="33" d="100"/>
      </p:scale>
      <p:origin x="0" y="-315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802" y="78"/>
      </p:cViewPr>
      <p:guideLst>
        <p:guide orient="horz" pos="2931"/>
        <p:guide pos="221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 eaLnBrk="1" hangingPunct="1">
              <a:defRPr sz="1200">
                <a:latin typeface="Arial" pitchFamily="2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 eaLnBrk="1" hangingPunct="1">
              <a:defRPr sz="1200">
                <a:latin typeface="Arial" pitchFamily="29" charset="0"/>
              </a:defRPr>
            </a:lvl1pPr>
          </a:lstStyle>
          <a:p>
            <a:pPr>
              <a:defRPr/>
            </a:pPr>
            <a:fld id="{915B014E-AE1F-42A6-9993-D2B84D5CE974}" type="datetimeFigureOut">
              <a:rPr lang="en-US"/>
              <a:pPr>
                <a:defRPr/>
              </a:pPr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 eaLnBrk="1" hangingPunct="1">
              <a:defRPr sz="1200">
                <a:latin typeface="Arial" pitchFamily="2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 eaLnBrk="1" hangingPunct="1">
              <a:defRPr sz="1200">
                <a:latin typeface="Arial" pitchFamily="29" charset="0"/>
              </a:defRPr>
            </a:lvl1pPr>
          </a:lstStyle>
          <a:p>
            <a:pPr>
              <a:defRPr/>
            </a:pPr>
            <a:fld id="{15D1D5AE-569A-4D73-AFBC-3C0BE63DF6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08669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 eaLnBrk="1" hangingPunct="1">
              <a:defRPr sz="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 eaLnBrk="1" hangingPunct="1">
              <a:defRPr sz="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fld id="{D2C816EC-6535-4220-8A39-2EB54F8196AA}" type="datetimeFigureOut">
              <a:rPr lang="en-US"/>
              <a:pPr>
                <a:defRPr/>
              </a:pPr>
              <a:t>6/13/2017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25450" y="4419600"/>
            <a:ext cx="6186488" cy="4187825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20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 eaLnBrk="1" hangingPunct="1">
              <a:defRPr sz="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 eaLnBrk="1" hangingPunct="1">
              <a:defRPr sz="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fld id="{83FE79CF-2984-46B9-86DA-B6BD4A2B59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2745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Helvetica" panose="020B0604020202020204" pitchFamily="34" charset="0"/>
        <a:ea typeface="+mn-ea"/>
        <a:cs typeface="Helvetica" panose="020B0604020202020204" pitchFamily="34" charset="0"/>
      </a:defRPr>
    </a:lvl1pPr>
    <a:lvl2pPr algn="l" defTabSz="4572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Helvetica" panose="020B0604020202020204" pitchFamily="34" charset="0"/>
        <a:ea typeface="+mn-ea"/>
        <a:cs typeface="Helvetica" panose="020B0604020202020204" pitchFamily="34" charset="0"/>
      </a:defRPr>
    </a:lvl2pPr>
    <a:lvl3pPr algn="l" defTabSz="4572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Helvetica" panose="020B0604020202020204" pitchFamily="34" charset="0"/>
        <a:ea typeface="+mn-ea"/>
        <a:cs typeface="Helvetica" panose="020B0604020202020204" pitchFamily="34" charset="0"/>
      </a:defRPr>
    </a:lvl3pPr>
    <a:lvl4pPr algn="l" defTabSz="4572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Helvetica" panose="020B0604020202020204" pitchFamily="34" charset="0"/>
        <a:ea typeface="+mn-ea"/>
        <a:cs typeface="Helvetica" panose="020B0604020202020204" pitchFamily="34" charset="0"/>
      </a:defRPr>
    </a:lvl4pPr>
    <a:lvl5pPr algn="l" defTabSz="4572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Helvetica" panose="020B0604020202020204" pitchFamily="34" charset="0"/>
        <a:ea typeface="+mn-ea"/>
        <a:cs typeface="Helvetica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TITLE PAGE</a:t>
            </a:r>
          </a:p>
          <a:p>
            <a:pPr>
              <a:defRPr/>
            </a:pPr>
            <a:endParaRPr lang="en-US" dirty="0" smtClean="0">
              <a:latin typeface="NeueHaasGroteskText W01"/>
              <a:cs typeface="NeueHaasGroteskText W01"/>
            </a:endParaRPr>
          </a:p>
          <a:p>
            <a:pPr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Headline </a:t>
            </a:r>
            <a:r>
              <a:rPr lang="en-US" b="1" dirty="0" smtClean="0">
                <a:latin typeface="NeueHaasGroteskText W01"/>
                <a:cs typeface="NeueHaasGroteskText W01"/>
              </a:rPr>
              <a:t>36pt Arial in WHITE</a:t>
            </a:r>
            <a:endParaRPr lang="en-US" dirty="0" smtClean="0">
              <a:latin typeface="NeueHaasGroteskText W01"/>
              <a:cs typeface="NeueHaasGroteskText W01"/>
            </a:endParaRPr>
          </a:p>
          <a:p>
            <a:pPr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Sub-head 18pt Arial Reg in GREY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Do not include client logos on title page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TEXT ONLY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latin typeface="NeueHaasGroteskText W01"/>
              <a:cs typeface="NeueHaasGroteskText W01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***</a:t>
            </a:r>
            <a:r>
              <a:rPr lang="en-US" i="1" dirty="0" smtClean="0">
                <a:solidFill>
                  <a:schemeClr val="accent5"/>
                </a:solidFill>
              </a:rPr>
              <a:t>It’s not recommended to use any sort of graphic animation. Although in some cases it may be appropriate to apply “Appear” effect to slide sections </a:t>
            </a:r>
            <a:r>
              <a:rPr lang="en-US" i="1" dirty="0" smtClean="0">
                <a:solidFill>
                  <a:schemeClr val="accent5"/>
                </a:solidFill>
                <a:latin typeface="Arial" pitchFamily="29" charset="0"/>
                <a:ea typeface="+mn-ea"/>
                <a:cs typeface="+mn-cs"/>
              </a:rPr>
              <a:t>to show sections one-by-one on the slide***</a:t>
            </a:r>
            <a:endParaRPr lang="en-US" i="1" dirty="0" smtClean="0">
              <a:solidFill>
                <a:schemeClr val="accent5"/>
              </a:solidFill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58147E-CB83-4654-9B5C-8D8BA3AEC770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209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TITLE PAGE</a:t>
            </a:r>
          </a:p>
          <a:p>
            <a:pPr>
              <a:defRPr/>
            </a:pPr>
            <a:endParaRPr lang="en-US" dirty="0" smtClean="0">
              <a:latin typeface="NeueHaasGroteskText W01"/>
              <a:cs typeface="NeueHaasGroteskText W01"/>
            </a:endParaRPr>
          </a:p>
          <a:p>
            <a:pPr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Headline </a:t>
            </a:r>
            <a:r>
              <a:rPr lang="en-US" b="1" dirty="0" smtClean="0">
                <a:latin typeface="NeueHaasGroteskText W01"/>
                <a:cs typeface="NeueHaasGroteskText W01"/>
              </a:rPr>
              <a:t>36pt Arial in WHITE</a:t>
            </a:r>
            <a:endParaRPr lang="en-US" dirty="0" smtClean="0">
              <a:latin typeface="NeueHaasGroteskText W01"/>
              <a:cs typeface="NeueHaasGroteskText W01"/>
            </a:endParaRPr>
          </a:p>
          <a:p>
            <a:pPr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Sub-head 18pt Arial Reg in GREY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Do not include client logos on title page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–  TEXT ONLY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latin typeface="NeueHaasGroteskText W01"/>
              <a:cs typeface="NeueHaasGroteskText W01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NeueHaasGroteskText W01"/>
                <a:cs typeface="NeueHaasGroteskText W01"/>
              </a:rPr>
              <a:t>***</a:t>
            </a:r>
            <a:r>
              <a:rPr lang="en-US" i="1" dirty="0" smtClean="0">
                <a:solidFill>
                  <a:schemeClr val="accent5"/>
                </a:solidFill>
              </a:rPr>
              <a:t>It’s not recommended to use any sort of graphic animation. Although in some cases it may be appropriate to apply “Appear” effect to slide sections </a:t>
            </a:r>
            <a:r>
              <a:rPr lang="en-US" i="1" dirty="0" smtClean="0">
                <a:solidFill>
                  <a:schemeClr val="accent5"/>
                </a:solidFill>
                <a:latin typeface="Arial" pitchFamily="29" charset="0"/>
                <a:ea typeface="+mn-ea"/>
                <a:cs typeface="+mn-cs"/>
              </a:rPr>
              <a:t>to show sections one-by-one on the slide***</a:t>
            </a:r>
            <a:endParaRPr lang="en-US" i="1" dirty="0" smtClean="0">
              <a:solidFill>
                <a:schemeClr val="accent5"/>
              </a:solidFill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58147E-CB83-4654-9B5C-8D8BA3AEC770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209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©2016 GlobalLogic Inc.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73613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pic>
        <p:nvPicPr>
          <p:cNvPr id="10" name="Picture 9" descr="Monogram_on-black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1938" y="1939582"/>
            <a:ext cx="4842434" cy="868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415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range_Large fo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219075" y="4765675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05CD58A3-4D08-4969-8A14-1E5D5A00B328}" type="slidenum">
              <a:rPr lang="en-US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bg1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64026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52713"/>
            <a:ext cx="8065557" cy="34190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 b="0" i="0" kern="1000" spc="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1375" y="952713"/>
            <a:ext cx="544680" cy="34190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400" b="0" i="0" baseline="0">
                <a:solidFill>
                  <a:srgbClr val="F9BCA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pic>
        <p:nvPicPr>
          <p:cNvPr id="11" name="Picture 10" descr="Monogram_Oran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17" t="8292" r="10101" b="13886"/>
          <a:stretch/>
        </p:blipFill>
        <p:spPr>
          <a:xfrm>
            <a:off x="8509758" y="89720"/>
            <a:ext cx="546355" cy="411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593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ay_large fo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7488" y="4764088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19756541-5E5F-4F9B-AF7F-6674040DFEDB}" type="slidenum">
              <a:rPr lang="en-US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52713"/>
            <a:ext cx="8065557" cy="34190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 b="0" i="0" kern="1000" spc="0" baseline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1375" y="952713"/>
            <a:ext cx="544680" cy="34190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400" b="0" i="0" baseline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768" t="-11925" b="-10534"/>
          <a:stretch/>
        </p:blipFill>
        <p:spPr bwMode="auto">
          <a:xfrm>
            <a:off x="8536142" y="115364"/>
            <a:ext cx="465343" cy="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GL-logo-trademark-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9" y="4698170"/>
            <a:ext cx="1342259" cy="237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345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3521075" y="4775200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38125" y="4764088"/>
            <a:ext cx="495300" cy="238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tabLst>
                <a:tab pos="398463" algn="l"/>
              </a:tabLs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76B200A-F049-4275-A264-3AC9840D7472}" type="slidenum">
              <a:rPr lang="en-US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tabLst>
                  <a:tab pos="398463" algn="l"/>
                </a:tabLst>
                <a:defRPr/>
              </a:pPr>
              <a:t>‹#›</a:t>
            </a:fld>
            <a:endParaRPr lang="en-US" dirty="0" smtClean="0">
              <a:solidFill>
                <a:schemeClr val="accent2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1386" y="4700588"/>
            <a:ext cx="1318567" cy="236537"/>
          </a:xfrm>
          <a:prstGeom prst="rect">
            <a:avLst/>
          </a:prstGeom>
        </p:spPr>
      </p:pic>
      <p:pic>
        <p:nvPicPr>
          <p:cNvPr id="12" name="Picture 11" descr="Monogram_on-black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287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3521075" y="4775200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38125" y="4764088"/>
            <a:ext cx="495300" cy="238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tabLst>
                <a:tab pos="398463" algn="l"/>
              </a:tabLs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76B200A-F049-4275-A264-3AC9840D7472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tabLst>
                  <a:tab pos="398463" algn="l"/>
                </a:tabLs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Monogram_Oran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17" t="8292" r="10101" b="13886"/>
          <a:stretch/>
        </p:blipFill>
        <p:spPr>
          <a:xfrm>
            <a:off x="8509758" y="89720"/>
            <a:ext cx="546355" cy="411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309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A0C61E0E-2197-4081-9B5B-425054FE3104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69000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3521075" y="4765675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latin typeface="+mn-lt"/>
              </a:rPr>
              <a:t>©2016 GlobalLogic Inc.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43831" y="1776665"/>
            <a:ext cx="6256338" cy="9350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FontTx/>
              <a:buNone/>
              <a:defRPr baseline="0">
                <a:latin typeface="+mn-lt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  <p:pic>
        <p:nvPicPr>
          <p:cNvPr id="8" name="Picture 7" descr="Monogram_on-black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766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bg1"/>
                </a:solidFill>
                <a:latin typeface="+mn-lt"/>
              </a:rPr>
              <a:t>©2016 GlobalLogic Inc.</a:t>
            </a:r>
          </a:p>
        </p:txBody>
      </p:sp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43831" y="1776665"/>
            <a:ext cx="6256338" cy="9350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200"/>
              </a:spcBef>
              <a:buFontTx/>
              <a:buNone/>
              <a:defRPr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Monogram_Oran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17" t="8292" r="10101" b="13886"/>
          <a:stretch/>
        </p:blipFill>
        <p:spPr>
          <a:xfrm>
            <a:off x="8509758" y="89720"/>
            <a:ext cx="546355" cy="411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8506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Nam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3521075" y="4765675"/>
            <a:ext cx="2095500" cy="271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+mn-lt"/>
              </a:rPr>
              <a:t>CONFIDENTIAL</a:t>
            </a: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latin typeface="+mn-lt"/>
              </a:rPr>
              <a:t>©2016 GlobalLogic Inc.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28600" y="347449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+mn-lt"/>
                <a:cs typeface="Helvetica" panose="020B0604020202020204" pitchFamily="34" charset="0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2438399" y="347449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1000" kern="1000" spc="50" baseline="0" dirty="0" smtClean="0">
                <a:solidFill>
                  <a:srgbClr val="6D6E7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651012" y="347449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1000" kern="1000" spc="50" baseline="0" dirty="0" smtClean="0">
                <a:solidFill>
                  <a:srgbClr val="6D6E7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7"/>
          </p:nvPr>
        </p:nvSpPr>
        <p:spPr>
          <a:xfrm>
            <a:off x="6849534" y="347449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1000" kern="1000" spc="50" baseline="0" dirty="0" smtClean="0">
                <a:solidFill>
                  <a:srgbClr val="6D6E7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525639" y="1832922"/>
            <a:ext cx="8092723" cy="1219464"/>
          </a:xfrm>
          <a:prstGeom prst="rect">
            <a:avLst/>
          </a:prstGeom>
        </p:spPr>
        <p:txBody>
          <a:bodyPr lIns="0" rIns="0" anchor="t" anchorCtr="0"/>
          <a:lstStyle>
            <a:lvl1pPr marL="0" indent="0" algn="ctr">
              <a:spcBef>
                <a:spcPts val="200"/>
              </a:spcBef>
              <a:spcAft>
                <a:spcPts val="600"/>
              </a:spcAft>
              <a:buNone/>
              <a:defRPr sz="3600" b="0" kern="1000" spc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  <p:pic>
        <p:nvPicPr>
          <p:cNvPr id="19" name="Picture 18" descr="Monogram_on-black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918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2720" y="297230"/>
            <a:ext cx="86188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08376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0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1063"/>
            <a:ext cx="8622792" cy="1415772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346075" indent="-173038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461963" indent="-115888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262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58663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Gray">
    <p:bg>
      <p:bgPr>
        <a:solidFill>
          <a:srgbClr val="E0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latin typeface="+mn-lt"/>
                <a:cs typeface="Helvetica" panose="020B0604020202020204" pitchFamily="34" charset="0"/>
              </a:rPr>
              <a:t>©2016 GlobalLogic Inc</a:t>
            </a:r>
            <a:r>
              <a:rPr lang="en-US" sz="1000" dirty="0" smtClean="0">
                <a:latin typeface="+mn-lt"/>
                <a:cs typeface="Helvetica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pic>
        <p:nvPicPr>
          <p:cNvPr id="9" name="Picture 8" descr="Monogram_Standard_Grey_logo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739" t="24868" r="18853" b="24657"/>
          <a:stretch/>
        </p:blipFill>
        <p:spPr>
          <a:xfrm>
            <a:off x="8513777" y="103989"/>
            <a:ext cx="513233" cy="393192"/>
          </a:xfrm>
          <a:prstGeom prst="rect">
            <a:avLst/>
          </a:prstGeom>
          <a:solidFill>
            <a:srgbClr val="E0E1E3"/>
          </a:solidFill>
        </p:spPr>
      </p:pic>
      <p:pic>
        <p:nvPicPr>
          <p:cNvPr id="12" name="Picture 11" descr="GL-logo-trademark-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21" y="1910466"/>
            <a:ext cx="5010346" cy="887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205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8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1063"/>
            <a:ext cx="8622792" cy="1346522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34169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6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1063"/>
            <a:ext cx="8622792" cy="1231106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61905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1063"/>
            <a:ext cx="8622792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1585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20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</a:t>
            </a:r>
            <a:r>
              <a:rPr lang="en-US" sz="800" baseline="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1319701"/>
            <a:ext cx="8622792" cy="1446550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8" y="890588"/>
            <a:ext cx="8622792" cy="43180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70555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1319701"/>
            <a:ext cx="8622792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8" y="881002"/>
            <a:ext cx="8622792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06188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0P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7241"/>
            <a:ext cx="4206240" cy="1446550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60080" y="887241"/>
            <a:ext cx="4206240" cy="36466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8210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20P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1319701"/>
            <a:ext cx="4206240" cy="1446550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8" y="890588"/>
            <a:ext cx="4206240" cy="429113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60080" y="887241"/>
            <a:ext cx="4206240" cy="36466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19597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2P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887241"/>
            <a:ext cx="4206240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60080" y="887241"/>
            <a:ext cx="4206240" cy="36466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6903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12P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1319701"/>
            <a:ext cx="4206240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8" y="881002"/>
            <a:ext cx="420624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60080" y="887241"/>
            <a:ext cx="4206240" cy="36466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6903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 + 2Text V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8" y="1319701"/>
            <a:ext cx="2011680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8" y="881002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60080" y="887241"/>
            <a:ext cx="4206240" cy="36466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2455614" y="1329287"/>
            <a:ext cx="2011680" cy="1138773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455614" y="890588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8160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Orange">
    <p:bg>
      <p:bgPr>
        <a:solidFill>
          <a:srgbClr val="EB5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939925"/>
            <a:ext cx="48418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©2016 GlobalLogic Inc.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pic>
        <p:nvPicPr>
          <p:cNvPr id="9" name="Picture 8" descr="Monogram_Orang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17" t="8292" r="10101" b="13886"/>
          <a:stretch/>
        </p:blipFill>
        <p:spPr>
          <a:xfrm>
            <a:off x="8509758" y="89720"/>
            <a:ext cx="546355" cy="41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9896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 + 2Text H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60080" y="887241"/>
            <a:ext cx="4206240" cy="36393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250067" y="3151797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0067" y="2713098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00631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 2 20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4221925" cy="144655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8622792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47755" y="1325884"/>
            <a:ext cx="4221925" cy="144655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94923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Sub +  2 20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4221925" cy="144655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47755" y="1325884"/>
            <a:ext cx="4221925" cy="144655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647755" y="887185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2805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+  2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8622793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47755" y="1325884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96056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Sub +  2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47755" y="1325884"/>
            <a:ext cx="4221925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647755" y="887185"/>
            <a:ext cx="4221925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96056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Sub +  3 20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2743200" cy="1754326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3188727" y="1329092"/>
            <a:ext cx="2743200" cy="1754326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88727" y="887185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8"/>
          </p:nvPr>
        </p:nvSpPr>
        <p:spPr>
          <a:xfrm>
            <a:off x="6130568" y="1322914"/>
            <a:ext cx="2743200" cy="1754326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20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8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30568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pic>
        <p:nvPicPr>
          <p:cNvPr id="1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1610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Sub +  3 16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2743200" cy="147732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3188727" y="1329092"/>
            <a:ext cx="2743200" cy="147732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88727" y="887185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8"/>
          </p:nvPr>
        </p:nvSpPr>
        <p:spPr>
          <a:xfrm>
            <a:off x="6130568" y="1322914"/>
            <a:ext cx="2743200" cy="147732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6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4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30568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pic>
        <p:nvPicPr>
          <p:cNvPr id="19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375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Sub +  3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19701"/>
            <a:ext cx="274320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3188727" y="1329092"/>
            <a:ext cx="274320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88727" y="887185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8"/>
          </p:nvPr>
        </p:nvSpPr>
        <p:spPr>
          <a:xfrm>
            <a:off x="6130568" y="1322914"/>
            <a:ext cx="274320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30568" y="881002"/>
            <a:ext cx="274320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pic>
        <p:nvPicPr>
          <p:cNvPr id="1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33070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Sub +  4 12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38125" y="4767263"/>
            <a:ext cx="495300" cy="2365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B92B019A-34DF-4C80-8C48-04E6390E1867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6888" y="297230"/>
            <a:ext cx="862279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246887" y="1325879"/>
            <a:ext cx="201168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87" y="887180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2448532" y="1329092"/>
            <a:ext cx="201168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448532" y="887185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8"/>
          </p:nvPr>
        </p:nvSpPr>
        <p:spPr>
          <a:xfrm>
            <a:off x="4650177" y="1329092"/>
            <a:ext cx="201168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650177" y="887180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0"/>
          </p:nvPr>
        </p:nvSpPr>
        <p:spPr>
          <a:xfrm>
            <a:off x="6851822" y="1332057"/>
            <a:ext cx="2011680" cy="1138773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401638" indent="-17303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2pPr>
            <a:lvl3pPr marL="511175" indent="-115888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3pPr>
            <a:lvl4pPr marL="688975" indent="-114300">
              <a:spcBef>
                <a:spcPts val="200"/>
              </a:spcBef>
              <a:spcAft>
                <a:spcPts val="600"/>
              </a:spcAft>
              <a:buClr>
                <a:schemeClr val="tx2"/>
              </a:buClr>
              <a:buSzPct val="80000"/>
              <a:defRPr sz="1200">
                <a:latin typeface="+mn-lt"/>
                <a:cs typeface="Helvetica" panose="020B0604020202020204" pitchFamily="34" charset="0"/>
              </a:defRPr>
            </a:lvl4pPr>
            <a:lvl5pPr marL="568325" indent="-106363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>
                <a:latin typeface="+mn-lt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851822" y="890145"/>
            <a:ext cx="2011680" cy="441386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pic>
        <p:nvPicPr>
          <p:cNvPr id="2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26909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Case Stud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220487" y="4752575"/>
            <a:ext cx="2093912" cy="271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1E9B9C0F-8435-4E7E-B6EF-2AA8EA3175E0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3521075" y="4765675"/>
            <a:ext cx="2095500" cy="271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30053" y="826739"/>
            <a:ext cx="9028889" cy="335192"/>
          </a:xfrm>
          <a:prstGeom prst="rect">
            <a:avLst/>
          </a:prstGeom>
          <a:solidFill>
            <a:srgbClr val="339D9A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3316" y="299543"/>
            <a:ext cx="8630808" cy="583772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NeueHaasGroteskDisp W01 M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9237" y="1328170"/>
            <a:ext cx="4219575" cy="36755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9144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3716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marL="18288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9582" y="1693955"/>
            <a:ext cx="4389670" cy="67303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200"/>
              </a:spcBef>
              <a:spcAft>
                <a:spcPts val="500"/>
              </a:spcAft>
              <a:buFontTx/>
              <a:buNone/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173038" indent="-173038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>
              <a:defRPr lang="en-US" sz="1400" kern="1200" dirty="0" smtClean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>
              <a:defRPr lang="en-US" sz="1400" kern="1200" dirty="0" smtClean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>
              <a:defRPr lang="en-US" sz="1400" kern="1200" dirty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249582" y="2427274"/>
            <a:ext cx="4219231" cy="2107028"/>
          </a:xfrm>
          <a:prstGeom prst="rect">
            <a:avLst/>
          </a:prstGeom>
        </p:spPr>
        <p:txBody>
          <a:bodyPr lIns="0">
            <a:normAutofit/>
          </a:bodyPr>
          <a:lstStyle>
            <a:lvl1pPr marL="115888" indent="-115888">
              <a:spcBef>
                <a:spcPts val="200"/>
              </a:spcBef>
              <a:spcAft>
                <a:spcPts val="500"/>
              </a:spcAft>
              <a:buClr>
                <a:schemeClr val="tx2"/>
              </a:buClr>
              <a:buSzPct val="80000"/>
              <a:defRPr sz="1400" baseline="0">
                <a:latin typeface="+mn-lt"/>
                <a:cs typeface="Helvetica" panose="020B0604020202020204" pitchFamily="34" charset="0"/>
              </a:defRPr>
            </a:lvl1pPr>
            <a:lvl2pPr marL="285750" indent="-174625">
              <a:buClr>
                <a:schemeClr val="tx2"/>
              </a:buClr>
              <a:buSzPct val="80000"/>
              <a:defRPr sz="1400">
                <a:latin typeface="+mn-lt"/>
                <a:cs typeface="Helvetica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249581" y="862380"/>
            <a:ext cx="8624543" cy="29599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14193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939925"/>
            <a:ext cx="48418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latin typeface="+mn-lt"/>
                <a:cs typeface="Helvetica" panose="020B0604020202020204" pitchFamily="34" charset="0"/>
              </a:rPr>
              <a:t>©2016 GlobalLogic Inc.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pic>
        <p:nvPicPr>
          <p:cNvPr id="10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768" t="-11925" b="-10534"/>
          <a:stretch/>
        </p:blipFill>
        <p:spPr bwMode="auto">
          <a:xfrm>
            <a:off x="8536142" y="115364"/>
            <a:ext cx="465343" cy="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1870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Case Study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30053" y="826739"/>
            <a:ext cx="9028889" cy="335192"/>
          </a:xfrm>
          <a:prstGeom prst="rect">
            <a:avLst/>
          </a:prstGeom>
          <a:solidFill>
            <a:srgbClr val="339D9A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 userDrawn="1"/>
        </p:nvSpPr>
        <p:spPr>
          <a:xfrm>
            <a:off x="239713" y="4765675"/>
            <a:ext cx="2093912" cy="271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 userDrawn="1"/>
        </p:nvSpPr>
        <p:spPr>
          <a:xfrm>
            <a:off x="3521075" y="4765675"/>
            <a:ext cx="2095500" cy="2714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3316" y="299543"/>
            <a:ext cx="8630808" cy="583772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400" b="0" i="0" kern="1000" spc="0">
                <a:solidFill>
                  <a:schemeClr val="tx1"/>
                </a:solidFill>
                <a:latin typeface="+mn-lt"/>
                <a:cs typeface="NeueHaasGroteskDisp W01 M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9582" y="1328170"/>
            <a:ext cx="2834640" cy="3657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9144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3716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marL="1828800" indent="0">
              <a:buFontTx/>
              <a:buNone/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249237" y="856124"/>
            <a:ext cx="8624887" cy="29599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2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245860" y="1763498"/>
            <a:ext cx="2834640" cy="2616477"/>
          </a:xfrm>
          <a:prstGeom prst="rect">
            <a:avLst/>
          </a:prstGeom>
        </p:spPr>
        <p:txBody>
          <a:bodyPr lIns="0">
            <a:normAutofit/>
          </a:bodyPr>
          <a:lstStyle>
            <a:lvl1pPr marL="115888" indent="-115888"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SzPct val="80000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228600" indent="-117475"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SzPct val="80000"/>
              <a:defRPr sz="1000">
                <a:latin typeface="+mn-lt"/>
                <a:cs typeface="Helvetica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141075" y="1328910"/>
            <a:ext cx="2834640" cy="3657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2"/>
          </p:nvPr>
        </p:nvSpPr>
        <p:spPr>
          <a:xfrm>
            <a:off x="6032569" y="1328910"/>
            <a:ext cx="2834640" cy="3657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030843" y="1764157"/>
            <a:ext cx="2834640" cy="2615818"/>
          </a:xfrm>
          <a:prstGeom prst="rect">
            <a:avLst/>
          </a:prstGeom>
        </p:spPr>
        <p:txBody>
          <a:bodyPr lIns="0">
            <a:normAutofit/>
          </a:bodyPr>
          <a:lstStyle>
            <a:lvl1pPr marL="119063" indent="-119063"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1200" baseline="0">
                <a:latin typeface="+mn-lt"/>
                <a:cs typeface="Helvetica" panose="020B0604020202020204" pitchFamily="34" charset="0"/>
              </a:defRPr>
            </a:lvl1pPr>
            <a:lvl2pPr marL="228600" indent="-109538">
              <a:spcBef>
                <a:spcPts val="200"/>
              </a:spcBef>
              <a:spcAft>
                <a:spcPts val="400"/>
              </a:spcAft>
              <a:defRPr sz="1000">
                <a:latin typeface="+mn-lt"/>
                <a:cs typeface="Helvetica" panose="020B0604020202020204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4"/>
          </p:nvPr>
        </p:nvSpPr>
        <p:spPr>
          <a:xfrm>
            <a:off x="3139547" y="1772643"/>
            <a:ext cx="2834640" cy="2607332"/>
          </a:xfrm>
          <a:prstGeom prst="rect">
            <a:avLst/>
          </a:prstGeom>
        </p:spPr>
        <p:txBody>
          <a:bodyPr lIns="0">
            <a:normAutofit/>
          </a:bodyPr>
          <a:lstStyle>
            <a:lvl1pPr marL="119063" indent="-119063"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SzPct val="80000"/>
              <a:defRPr sz="1200">
                <a:latin typeface="+mn-lt"/>
              </a:defRPr>
            </a:lvl1pPr>
            <a:lvl2pPr marL="228600" indent="-109538"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SzPct val="80000"/>
              <a:defRPr sz="1000">
                <a:latin typeface="+mn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91" y="4700588"/>
            <a:ext cx="1287350" cy="2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7691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(propos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4" name="Picture 3" descr="Black_bkg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3390" y="1159669"/>
            <a:ext cx="8128000" cy="1219464"/>
          </a:xfrm>
          <a:prstGeom prst="rect">
            <a:avLst/>
          </a:prstGeom>
        </p:spPr>
        <p:txBody>
          <a:bodyPr lIns="0" rIns="0" anchor="ctr" anchorCtr="0"/>
          <a:lstStyle>
            <a:lvl1pPr marL="0" indent="0" algn="ctr">
              <a:buNone/>
              <a:defRPr sz="3600" b="1" i="0" kern="10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350603" y="2386191"/>
            <a:ext cx="4041775" cy="1126066"/>
          </a:xfrm>
          <a:prstGeom prst="rect">
            <a:avLst/>
          </a:prstGeom>
        </p:spPr>
        <p:txBody>
          <a:bodyPr lIns="0" rIns="0" anchor="ctr" anchorCtr="0"/>
          <a:lstStyle>
            <a:lvl1pPr marL="0" indent="0" algn="ctr">
              <a:buNone/>
              <a:defRPr sz="2400" b="0" i="0" kern="1200" spc="0">
                <a:solidFill>
                  <a:srgbClr val="6D6E71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subhead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69742" y="2567388"/>
            <a:ext cx="403412" cy="0"/>
          </a:xfrm>
          <a:prstGeom prst="line">
            <a:avLst/>
          </a:prstGeom>
          <a:ln w="19050" cmpd="sng">
            <a:solidFill>
              <a:srgbClr val="F370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800" smtClean="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z="800" dirty="0" smtClean="0">
                <a:latin typeface="+mn-lt"/>
              </a:rPr>
              <a:t>©2015 GlobalLogic Inc.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8680982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Logic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2" descr="Black_bkgd_Wordmar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800" smtClean="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z="800" dirty="0" smtClean="0">
                <a:latin typeface="+mn-lt"/>
              </a:rPr>
              <a:t>©2015 GlobalLogic Inc.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263143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" name="Picture 1" descr="Black_bkg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9" y="981547"/>
            <a:ext cx="7078132" cy="32004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672"/>
              </a:spcBef>
              <a:buNone/>
              <a:defRPr sz="2800" b="1" i="0" kern="1000" spc="0" baseline="0">
                <a:solidFill>
                  <a:schemeClr val="bg1"/>
                </a:solidFill>
                <a:latin typeface="Arial"/>
                <a:cs typeface="Chalet-NewYorkNineteenSixty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800" smtClean="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z="800" dirty="0" smtClean="0">
                <a:latin typeface="+mn-lt"/>
              </a:rPr>
              <a:t>©2015 GlobalLogic Inc.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9" y="981075"/>
            <a:ext cx="527050" cy="3200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672"/>
              </a:spcBef>
              <a:buFontTx/>
              <a:buNone/>
              <a:defRPr sz="2800" b="1" i="0" baseline="0">
                <a:solidFill>
                  <a:srgbClr val="6D6E71"/>
                </a:solidFill>
                <a:latin typeface="Arial"/>
              </a:defRPr>
            </a:lvl1pPr>
            <a:lvl2pPr marL="457189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378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566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754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  <a:p>
            <a:pPr lvl="0"/>
            <a:r>
              <a:rPr lang="en-US" dirty="0" smtClean="0"/>
              <a:t>04</a:t>
            </a:r>
          </a:p>
          <a:p>
            <a:pPr lvl="0"/>
            <a:r>
              <a:rPr lang="en-US" dirty="0" smtClean="0"/>
              <a:t>05</a:t>
            </a:r>
          </a:p>
          <a:p>
            <a:pPr lvl="0"/>
            <a:r>
              <a:rPr lang="en-US" dirty="0" smtClean="0"/>
              <a:t>06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859550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70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6" name="Picture 5" descr="Orange_bkg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9" y="981547"/>
            <a:ext cx="7662332" cy="32004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672"/>
              </a:spcBef>
              <a:buNone/>
              <a:defRPr sz="2800" b="1" i="0" kern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section title</a:t>
            </a:r>
          </a:p>
          <a:p>
            <a:pPr lvl="0"/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bg1"/>
                </a:solidFill>
                <a:latin typeface="+mn-lt"/>
              </a:rPr>
              <a:t>©2015 GlobalLogic Inc.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34253" y="981547"/>
            <a:ext cx="544680" cy="3200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1pPr>
            <a:lvl2pPr marL="457189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2pPr>
            <a:lvl3pPr marL="914378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3pPr>
            <a:lvl4pPr marL="1371566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4pPr>
            <a:lvl5pPr marL="1828754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1564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5855" y="1397851"/>
            <a:ext cx="8644778" cy="3091022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SzTx/>
              <a:buFont typeface="Lucida Grande"/>
              <a:buNone/>
              <a:tabLst/>
              <a:defRPr lang="en-US" sz="800" smtClean="0">
                <a:solidFill>
                  <a:schemeClr val="tx1"/>
                </a:solidFill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SzTx/>
              <a:buFont typeface="Lucida Grande"/>
              <a:buNone/>
              <a:tabLst/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E9422C"/>
                </a:buClr>
                <a:buSzTx/>
                <a:buFont typeface="Lucida Grande"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  <a:p>
            <a:pPr lvl="0"/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42721" y="951447"/>
            <a:ext cx="3836612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42721" y="352861"/>
            <a:ext cx="7466180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35859" y="1243276"/>
            <a:ext cx="74730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8363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771901" y="1233716"/>
            <a:ext cx="5127171" cy="32366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 spc="0">
                <a:latin typeface="Arial"/>
                <a:cs typeface="NeueHaasGroteskText W01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5857" y="1820331"/>
            <a:ext cx="3252412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42721" y="1384583"/>
            <a:ext cx="3245548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b="0" i="0" kern="1000" spc="0" baseline="0">
                <a:solidFill>
                  <a:srgbClr val="F37037"/>
                </a:solidFill>
                <a:latin typeface="Arial"/>
                <a:cs typeface="Arial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42763" y="589117"/>
            <a:ext cx="8656351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133140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35898" y="1820331"/>
            <a:ext cx="3843477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42721" y="1384583"/>
            <a:ext cx="3836612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42721" y="589117"/>
            <a:ext cx="7988482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4387739" y="1820331"/>
            <a:ext cx="3843477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394590" y="1384583"/>
            <a:ext cx="3836612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3263246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35857" y="1820331"/>
            <a:ext cx="2490412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42731" y="1384583"/>
            <a:ext cx="2483547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42720" y="589117"/>
            <a:ext cx="8071548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6"/>
          </p:nvPr>
        </p:nvSpPr>
        <p:spPr>
          <a:xfrm>
            <a:off x="3038321" y="1828812"/>
            <a:ext cx="2490412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045227" y="1393044"/>
            <a:ext cx="2483547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8"/>
          </p:nvPr>
        </p:nvSpPr>
        <p:spPr>
          <a:xfrm>
            <a:off x="5823858" y="1820331"/>
            <a:ext cx="2490412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830726" y="1384583"/>
            <a:ext cx="2483547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7501638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528" y="1828795"/>
            <a:ext cx="1828800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rgbClr val="616263"/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42528" y="1393044"/>
            <a:ext cx="1828800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242762" y="589117"/>
            <a:ext cx="8205825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7"/>
          </p:nvPr>
        </p:nvSpPr>
        <p:spPr>
          <a:xfrm>
            <a:off x="2359394" y="1828812"/>
            <a:ext cx="1835664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rgbClr val="616263"/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2366258" y="1393044"/>
            <a:ext cx="1828800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9"/>
          </p:nvPr>
        </p:nvSpPr>
        <p:spPr>
          <a:xfrm>
            <a:off x="4493001" y="1828812"/>
            <a:ext cx="1828800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rgbClr val="616263"/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493001" y="1393044"/>
            <a:ext cx="1828800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1"/>
          </p:nvPr>
        </p:nvSpPr>
        <p:spPr>
          <a:xfrm>
            <a:off x="6619745" y="1828812"/>
            <a:ext cx="1828800" cy="2599266"/>
          </a:xfrm>
          <a:prstGeom prst="rect">
            <a:avLst/>
          </a:prstGeom>
        </p:spPr>
        <p:txBody>
          <a:bodyPr lIns="0" tIns="0" rIns="0" bIns="0"/>
          <a:lstStyle>
            <a:lvl1pPr marL="342892" indent="-342892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rgbClr val="616263"/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619745" y="1393044"/>
            <a:ext cx="1828800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2972" indent="-228594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1013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14313" y="4767263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latin typeface="+mn-lt"/>
                <a:cs typeface="Helvetica" panose="020B0604020202020204" pitchFamily="34" charset="0"/>
              </a:rPr>
              <a:t>©2016 GlobalLogic Inc.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90900"/>
            <a:ext cx="8128000" cy="808547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ctr">
              <a:lnSpc>
                <a:spcPts val="3600"/>
              </a:lnSpc>
              <a:spcBef>
                <a:spcPts val="200"/>
              </a:spcBef>
              <a:spcAft>
                <a:spcPts val="400"/>
              </a:spcAft>
              <a:buNone/>
              <a:defRPr sz="3200" b="0" i="0" kern="1000" spc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113" y="2591621"/>
            <a:ext cx="4041775" cy="1126066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marL="0" indent="0" algn="ctr">
              <a:buNone/>
              <a:defRPr sz="2400" b="0" i="0" kern="1200" spc="0">
                <a:solidFill>
                  <a:schemeClr val="accent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  <p:pic>
        <p:nvPicPr>
          <p:cNvPr id="15" name="Picture 14" descr="Monogram_on-black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9212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/ Imag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 defTabSz="4572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Font typeface="Lucida Grande"/>
              <a:buNone/>
              <a:defRPr lang="en-US" sz="800">
                <a:cs typeface="Helvetica" panose="020B0604020202020204" pitchFamily="34" charset="0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3CF94C90-954D-4FF0-A629-B81A74554E3E}" type="slidenum">
              <a:rPr lang="en-US" sz="800" smtClean="0">
                <a:solidFill>
                  <a:schemeClr val="tx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sz="800" dirty="0" smtClean="0">
              <a:solidFill>
                <a:schemeClr val="tx1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44932" y="474135"/>
            <a:ext cx="8654140" cy="3960550"/>
          </a:xfrm>
          <a:prstGeom prst="rect">
            <a:avLst/>
          </a:prstGeom>
        </p:spPr>
      </p:sp>
    </p:spTree>
    <p:extLst>
      <p:ext uri="{BB962C8B-B14F-4D97-AF65-F5344CB8AC3E}">
        <p14:creationId xmlns="" xmlns:p14="http://schemas.microsoft.com/office/powerpoint/2010/main" val="4283474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/ Imag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footer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42720" y="589117"/>
            <a:ext cx="8612064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854844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E7E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" name="Picture 2" descr="Grey_Conte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2"/>
          </p:nvPr>
        </p:nvSpPr>
        <p:spPr>
          <a:xfrm>
            <a:off x="242742" y="303064"/>
            <a:ext cx="3078845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2721" y="589117"/>
            <a:ext cx="8664254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800" smtClean="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z="800" dirty="0" smtClean="0">
                <a:latin typeface="+mn-lt"/>
              </a:rPr>
              <a:t>©2015 GlobalLogic </a:t>
            </a:r>
            <a:r>
              <a:rPr lang="en-US" sz="800" dirty="0" err="1" smtClean="0">
                <a:latin typeface="+mn-lt"/>
              </a:rPr>
              <a:t>Inc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310152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/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0161" y="0"/>
            <a:ext cx="914495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" name="Picture 1" descr="Black_TY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0"/>
            <a:ext cx="9135879" cy="51435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42725" y="4739595"/>
            <a:ext cx="2077147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lang="en-US" sz="800" smtClean="0"/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sz="800" dirty="0" smtClean="0">
                <a:latin typeface="+mn-lt"/>
              </a:rPr>
              <a:t>©2015 GlobalLogic Inc.</a:t>
            </a:r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42725" y="3715150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2438440" y="3715150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51028" y="3715150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849536" y="3715150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31" indent="-285743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378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5764" y="1159669"/>
            <a:ext cx="8092723" cy="1219464"/>
          </a:xfrm>
          <a:prstGeom prst="rect">
            <a:avLst/>
          </a:prstGeom>
        </p:spPr>
        <p:txBody>
          <a:bodyPr lIns="0" rIns="0" anchor="ctr" anchorCtr="0"/>
          <a:lstStyle>
            <a:lvl1pPr marL="0" indent="0" algn="ctr">
              <a:buNone/>
              <a:defRPr sz="3600" b="1" kern="1000" spc="0">
                <a:solidFill>
                  <a:schemeClr val="bg1"/>
                </a:solidFill>
                <a:latin typeface="Arial"/>
                <a:cs typeface="Chalet-NewYorkNineteenSixty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37027986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 userDrawn="1">
            <p:extLst/>
          </p:nvPr>
        </p:nvGraphicFramePr>
        <p:xfrm>
          <a:off x="388959" y="2278734"/>
          <a:ext cx="1091257" cy="4073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1257"/>
              </a:tblGrid>
              <a:tr h="407374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baseline="0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Messaging Gateway</a:t>
                      </a:r>
                      <a:endParaRPr lang="en-US" sz="800" b="0" i="0" baseline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42774" marR="42774" marT="21388" marB="21388"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 userDrawn="1">
            <p:extLst/>
          </p:nvPr>
        </p:nvGraphicFramePr>
        <p:xfrm>
          <a:off x="388945" y="2918316"/>
          <a:ext cx="1926578" cy="4783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3289"/>
                <a:gridCol w="963289"/>
              </a:tblGrid>
              <a:tr h="2391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i="0" dirty="0" smtClean="0">
                          <a:solidFill>
                            <a:srgbClr val="F37037"/>
                          </a:solidFill>
                          <a:latin typeface="Arial"/>
                          <a:cs typeface="Arial"/>
                        </a:rPr>
                        <a:t>Service Handler</a:t>
                      </a:r>
                      <a:r>
                        <a:rPr lang="en-US" sz="800" b="0" i="0" baseline="0" dirty="0" smtClean="0">
                          <a:solidFill>
                            <a:srgbClr val="F37037"/>
                          </a:solidFill>
                          <a:latin typeface="Arial"/>
                          <a:cs typeface="Arial"/>
                        </a:rPr>
                        <a:t> (REST)</a:t>
                      </a:r>
                      <a:endParaRPr lang="en-US" sz="800" b="0" i="0" dirty="0">
                        <a:solidFill>
                          <a:srgbClr val="F37037"/>
                        </a:solidFill>
                        <a:latin typeface="Arial"/>
                        <a:cs typeface="Arial"/>
                      </a:endParaRPr>
                    </a:p>
                  </a:txBody>
                  <a:tcPr marL="42774" marR="42774" marT="21388" marB="21388"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9195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JSON</a:t>
                      </a:r>
                      <a:endParaRPr lang="en-US" sz="800" baseline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42774" marR="42774" marT="21388" marB="21388" anchor="ctr">
                    <a:lnL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XML</a:t>
                      </a:r>
                      <a:endParaRPr lang="en-US" sz="800" baseline="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42774" marR="42774" marT="21388" marB="21388" anchor="ctr">
                    <a:lnR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 userDrawn="1">
            <p:extLst/>
          </p:nvPr>
        </p:nvGraphicFramePr>
        <p:xfrm>
          <a:off x="388945" y="3605880"/>
          <a:ext cx="2393388" cy="589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7796"/>
                <a:gridCol w="797796"/>
                <a:gridCol w="797796"/>
              </a:tblGrid>
              <a:tr h="294626"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i="0" dirty="0" smtClean="0">
                          <a:solidFill>
                            <a:srgbClr val="F37037"/>
                          </a:solidFill>
                          <a:latin typeface="Arial"/>
                        </a:rPr>
                        <a:t>OACIS Services / Application Facade</a:t>
                      </a:r>
                      <a:endParaRPr lang="en-US" sz="800" b="0" i="0" dirty="0">
                        <a:solidFill>
                          <a:srgbClr val="F37037"/>
                        </a:solidFill>
                        <a:latin typeface="Arial"/>
                      </a:endParaRPr>
                    </a:p>
                  </a:txBody>
                  <a:tcPr marL="43165" marR="43165" marT="21583" marB="21583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i="0" dirty="0">
                        <a:solidFill>
                          <a:srgbClr val="E9422C"/>
                        </a:solidFill>
                        <a:latin typeface="NeueHaasGroteskText W01"/>
                      </a:endParaRPr>
                    </a:p>
                  </a:txBody>
                  <a:tcPr marL="56845" marR="56845" marT="28423" marB="28423">
                    <a:noFill/>
                  </a:tcPr>
                </a:tc>
              </a:tr>
              <a:tr h="294626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Authentication</a:t>
                      </a:r>
                      <a:endParaRPr lang="en-US" sz="8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165" marR="43165" marT="21583" marB="21583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Results</a:t>
                      </a:r>
                      <a:endParaRPr lang="en-US" sz="8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165" marR="43165" marT="21583" marB="21583" anchor="ctr"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Orders</a:t>
                      </a:r>
                      <a:endParaRPr lang="en-US" sz="8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165" marR="43165" marT="21583" marB="21583" anchor="ctr"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 userDrawn="1">
            <p:extLst/>
          </p:nvPr>
        </p:nvGraphicFramePr>
        <p:xfrm>
          <a:off x="388945" y="4315609"/>
          <a:ext cx="3563472" cy="4977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0868"/>
                <a:gridCol w="890868"/>
                <a:gridCol w="890868"/>
                <a:gridCol w="890868"/>
              </a:tblGrid>
              <a:tr h="243256">
                <a:tc gridSpan="4">
                  <a:txBody>
                    <a:bodyPr/>
                    <a:lstStyle/>
                    <a:p>
                      <a:pPr algn="ctr"/>
                      <a:r>
                        <a:rPr lang="en-US" sz="800" b="0" i="0" dirty="0" smtClean="0">
                          <a:solidFill>
                            <a:srgbClr val="F37037"/>
                          </a:solidFill>
                          <a:latin typeface="Arial"/>
                        </a:rPr>
                        <a:t>Integration</a:t>
                      </a:r>
                      <a:r>
                        <a:rPr lang="en-US" sz="800" b="0" i="0" baseline="0" dirty="0" smtClean="0">
                          <a:solidFill>
                            <a:srgbClr val="F37037"/>
                          </a:solidFill>
                          <a:latin typeface="Arial"/>
                        </a:rPr>
                        <a:t> Bridg</a:t>
                      </a:r>
                      <a:r>
                        <a:rPr lang="en-US" sz="800" b="0" i="0" dirty="0" smtClean="0">
                          <a:solidFill>
                            <a:srgbClr val="F37037"/>
                          </a:solidFill>
                          <a:latin typeface="Arial"/>
                        </a:rPr>
                        <a:t>e</a:t>
                      </a:r>
                      <a:endParaRPr lang="en-US" sz="800" b="0" i="0" dirty="0">
                        <a:solidFill>
                          <a:srgbClr val="F37037"/>
                        </a:solidFill>
                        <a:latin typeface="Arial"/>
                      </a:endParaRPr>
                    </a:p>
                  </a:txBody>
                  <a:tcPr marL="31413" marR="31413" marT="15707" marB="15707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i="0" dirty="0">
                        <a:solidFill>
                          <a:srgbClr val="E9422C"/>
                        </a:solidFill>
                        <a:latin typeface="NeueHaasGroteskText W01"/>
                      </a:endParaRPr>
                    </a:p>
                  </a:txBody>
                  <a:tcPr marL="56845" marR="56845" marT="28423" marB="28423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0" i="0" dirty="0">
                        <a:solidFill>
                          <a:srgbClr val="E9422C"/>
                        </a:solidFill>
                        <a:latin typeface="NeueHaasGroteskText W01"/>
                      </a:endParaRPr>
                    </a:p>
                  </a:txBody>
                  <a:tcPr marL="56845" marR="56845" marT="28423" marB="28423">
                    <a:noFill/>
                  </a:tcPr>
                </a:tc>
              </a:tr>
              <a:tr h="254475"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Payment Gateway</a:t>
                      </a:r>
                      <a:endParaRPr lang="en-US" sz="6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31413" marR="31413" marT="15707" marB="15707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Social Networks</a:t>
                      </a:r>
                      <a:endParaRPr lang="en-US" sz="6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31413" marR="31413" marT="15707" marB="15707" anchor="ctr"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Notification</a:t>
                      </a:r>
                      <a:endParaRPr lang="en-US" sz="6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31413" marR="31413" marT="15707" marB="15707" anchor="ctr"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Analytics API</a:t>
                      </a:r>
                      <a:endParaRPr lang="en-US" sz="600" baseline="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31413" marR="31413" marT="15707" marB="15707" anchor="ctr"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E71"/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 userDrawn="1"/>
        </p:nvCxnSpPr>
        <p:spPr>
          <a:xfrm flipV="1">
            <a:off x="4489562" y="1172148"/>
            <a:ext cx="1421749" cy="7470"/>
          </a:xfrm>
          <a:prstGeom prst="straightConnector1">
            <a:avLst/>
          </a:prstGeom>
          <a:ln>
            <a:solidFill>
              <a:srgbClr val="6D6E7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 flipH="1">
            <a:off x="4496885" y="1402242"/>
            <a:ext cx="1416289" cy="0"/>
          </a:xfrm>
          <a:prstGeom prst="straightConnector1">
            <a:avLst/>
          </a:prstGeom>
          <a:ln>
            <a:solidFill>
              <a:srgbClr val="6D6E7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 userDrawn="1"/>
        </p:nvCxnSpPr>
        <p:spPr>
          <a:xfrm flipV="1">
            <a:off x="6384963" y="952965"/>
            <a:ext cx="0" cy="772654"/>
          </a:xfrm>
          <a:prstGeom prst="straightConnector1">
            <a:avLst/>
          </a:prstGeom>
          <a:ln>
            <a:solidFill>
              <a:srgbClr val="6D6E7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 userDrawn="1"/>
        </p:nvCxnSpPr>
        <p:spPr>
          <a:xfrm>
            <a:off x="6609080" y="952965"/>
            <a:ext cx="0" cy="772654"/>
          </a:xfrm>
          <a:prstGeom prst="straightConnector1">
            <a:avLst/>
          </a:prstGeom>
          <a:ln>
            <a:solidFill>
              <a:srgbClr val="6D6E7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812609" y="952965"/>
            <a:ext cx="0" cy="772654"/>
          </a:xfrm>
          <a:prstGeom prst="line">
            <a:avLst/>
          </a:prstGeom>
          <a:ln w="12700" cmpd="sng">
            <a:solidFill>
              <a:srgbClr val="F37037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4484790" y="1725619"/>
            <a:ext cx="1428354" cy="0"/>
          </a:xfrm>
          <a:prstGeom prst="line">
            <a:avLst/>
          </a:prstGeom>
          <a:ln w="12700" cmpd="sng">
            <a:solidFill>
              <a:srgbClr val="F37037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n 4"/>
          <p:cNvSpPr/>
          <p:nvPr userDrawn="1"/>
        </p:nvSpPr>
        <p:spPr>
          <a:xfrm>
            <a:off x="7218547" y="1094720"/>
            <a:ext cx="346969" cy="555173"/>
          </a:xfrm>
          <a:prstGeom prst="can">
            <a:avLst/>
          </a:prstGeom>
          <a:solidFill>
            <a:srgbClr val="6D6E71"/>
          </a:solidFill>
          <a:ln>
            <a:solidFill>
              <a:srgbClr val="6162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5219" y="272851"/>
            <a:ext cx="1750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kern="1000" spc="30" dirty="0">
                <a:solidFill>
                  <a:srgbClr val="6D6E71"/>
                </a:solidFill>
                <a:latin typeface="Arial"/>
                <a:cs typeface="Arial"/>
              </a:rPr>
              <a:t>TOOLKIT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280622" y="1897517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Arial"/>
              </a:rPr>
              <a:t>Charts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06603" y="656003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Arial"/>
              </a:rPr>
              <a:t>Color palette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4425005" y="656009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Arial"/>
              </a:rPr>
              <a:t>Elements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440984" y="952987"/>
            <a:ext cx="660120" cy="555173"/>
          </a:xfrm>
          <a:prstGeom prst="rect">
            <a:avLst/>
          </a:prstGeom>
          <a:solidFill>
            <a:srgbClr val="F37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srgbClr val="F37037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752587" y="952987"/>
            <a:ext cx="660120" cy="555173"/>
          </a:xfrm>
          <a:prstGeom prst="rect">
            <a:avLst/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srgbClr val="E6E7E8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1058599" y="952987"/>
            <a:ext cx="660120" cy="555173"/>
          </a:xfrm>
          <a:prstGeom prst="rect">
            <a:avLst/>
          </a:prstGeom>
          <a:solidFill>
            <a:srgbClr val="6D6E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srgbClr val="6D6E71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61820" y="952987"/>
            <a:ext cx="660120" cy="5551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dirty="0">
              <a:solidFill>
                <a:srgbClr val="6D6E7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3747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 userDrawn="1"/>
        </p:nvSpPr>
        <p:spPr>
          <a:xfrm>
            <a:off x="4023429" y="1534553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Applications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718871" y="1534553"/>
            <a:ext cx="518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Cloud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7796072" y="1534553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Connections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1666336" y="278583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Desktop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4173311" y="2785836"/>
            <a:ext cx="572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Laptop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928263" y="410568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Support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5406527" y="2785836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Mobile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190141" y="4105683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Tablet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6687611" y="2785836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People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948357" y="2785836"/>
            <a:ext cx="588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Person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01487" y="4105683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Server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367001" y="153455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Adapter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379883" y="272851"/>
            <a:ext cx="1750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kern="1000" spc="30" dirty="0">
                <a:solidFill>
                  <a:srgbClr val="6D6E71"/>
                </a:solidFill>
                <a:latin typeface="Arial"/>
                <a:cs typeface="NeueHaasGroteskText W01"/>
              </a:rPr>
              <a:t>ICONS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680763" y="1534553"/>
            <a:ext cx="623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Android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2988374" y="153455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Apple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5181963" y="1534553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Client Location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317329" y="2785836"/>
            <a:ext cx="729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Database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2705228" y="2785836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Flat Screen TV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1511005" y="4105683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Set-Top Box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5335194" y="4105683"/>
            <a:ext cx="704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Windows</a:t>
            </a:r>
          </a:p>
        </p:txBody>
      </p:sp>
      <p:pic>
        <p:nvPicPr>
          <p:cNvPr id="2" name="Picture 1" descr="Adapter_contain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8" y="849637"/>
            <a:ext cx="683966" cy="683966"/>
          </a:xfrm>
          <a:prstGeom prst="rect">
            <a:avLst/>
          </a:prstGeom>
        </p:spPr>
      </p:pic>
      <p:pic>
        <p:nvPicPr>
          <p:cNvPr id="16" name="Picture 15" descr="Android_containe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53" y="845988"/>
            <a:ext cx="689533" cy="689533"/>
          </a:xfrm>
          <a:prstGeom prst="rect">
            <a:avLst/>
          </a:prstGeom>
        </p:spPr>
      </p:pic>
      <p:pic>
        <p:nvPicPr>
          <p:cNvPr id="17" name="Picture 16" descr="Apple_container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84" y="845968"/>
            <a:ext cx="685862" cy="685862"/>
          </a:xfrm>
          <a:prstGeom prst="rect">
            <a:avLst/>
          </a:prstGeom>
        </p:spPr>
      </p:pic>
      <p:pic>
        <p:nvPicPr>
          <p:cNvPr id="18" name="Picture 17" descr="Apps_container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7" y="845966"/>
            <a:ext cx="685863" cy="685863"/>
          </a:xfrm>
          <a:prstGeom prst="rect">
            <a:avLst/>
          </a:prstGeom>
        </p:spPr>
      </p:pic>
      <p:pic>
        <p:nvPicPr>
          <p:cNvPr id="20" name="Picture 19" descr="Client_Location_container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68" y="845987"/>
            <a:ext cx="697759" cy="697759"/>
          </a:xfrm>
          <a:prstGeom prst="rect">
            <a:avLst/>
          </a:prstGeom>
        </p:spPr>
      </p:pic>
      <p:pic>
        <p:nvPicPr>
          <p:cNvPr id="22" name="Picture 21" descr="Cloud_container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58" y="849659"/>
            <a:ext cx="694087" cy="694087"/>
          </a:xfrm>
          <a:prstGeom prst="rect">
            <a:avLst/>
          </a:prstGeom>
        </p:spPr>
      </p:pic>
      <p:pic>
        <p:nvPicPr>
          <p:cNvPr id="24" name="Picture 23" descr="Connections_container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44" y="842582"/>
            <a:ext cx="689247" cy="689247"/>
          </a:xfrm>
          <a:prstGeom prst="rect">
            <a:avLst/>
          </a:prstGeom>
        </p:spPr>
      </p:pic>
      <p:pic>
        <p:nvPicPr>
          <p:cNvPr id="26" name="Picture 25" descr="Database_container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2090588"/>
            <a:ext cx="675761" cy="675761"/>
          </a:xfrm>
          <a:prstGeom prst="rect">
            <a:avLst/>
          </a:prstGeom>
        </p:spPr>
      </p:pic>
      <p:pic>
        <p:nvPicPr>
          <p:cNvPr id="28" name="Picture 27" descr="Desktop_container.pn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46" y="2090567"/>
            <a:ext cx="675759" cy="675759"/>
          </a:xfrm>
          <a:prstGeom prst="rect">
            <a:avLst/>
          </a:prstGeom>
        </p:spPr>
      </p:pic>
      <p:pic>
        <p:nvPicPr>
          <p:cNvPr id="30" name="Picture 29" descr="Flatscreen_container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60" y="2084287"/>
            <a:ext cx="689786" cy="689786"/>
          </a:xfrm>
          <a:prstGeom prst="rect">
            <a:avLst/>
          </a:prstGeom>
        </p:spPr>
      </p:pic>
      <p:pic>
        <p:nvPicPr>
          <p:cNvPr id="32" name="Picture 31" descr="Laptop_container.png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65" y="2090569"/>
            <a:ext cx="682329" cy="682328"/>
          </a:xfrm>
          <a:prstGeom prst="rect">
            <a:avLst/>
          </a:prstGeom>
        </p:spPr>
      </p:pic>
      <p:pic>
        <p:nvPicPr>
          <p:cNvPr id="34" name="Picture 33" descr="Mobile_container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70" y="2090569"/>
            <a:ext cx="682329" cy="682328"/>
          </a:xfrm>
          <a:prstGeom prst="rect">
            <a:avLst/>
          </a:prstGeom>
        </p:spPr>
      </p:pic>
      <p:pic>
        <p:nvPicPr>
          <p:cNvPr id="36" name="Picture 35" descr="People_container.png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70" y="2083977"/>
            <a:ext cx="682350" cy="682350"/>
          </a:xfrm>
          <a:prstGeom prst="rect">
            <a:avLst/>
          </a:prstGeom>
        </p:spPr>
      </p:pic>
      <p:pic>
        <p:nvPicPr>
          <p:cNvPr id="37" name="Picture 36" descr="Person_container.pn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00" y="2085923"/>
            <a:ext cx="680403" cy="680403"/>
          </a:xfrm>
          <a:prstGeom prst="rect">
            <a:avLst/>
          </a:prstGeom>
        </p:spPr>
      </p:pic>
      <p:pic>
        <p:nvPicPr>
          <p:cNvPr id="52" name="Picture 51" descr="Server_container.pn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4" y="3385726"/>
            <a:ext cx="690570" cy="690570"/>
          </a:xfrm>
          <a:prstGeom prst="rect">
            <a:avLst/>
          </a:prstGeom>
        </p:spPr>
      </p:pic>
      <p:pic>
        <p:nvPicPr>
          <p:cNvPr id="56" name="Picture 55" descr="Set-Top_Box_container.pn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53" y="3388759"/>
            <a:ext cx="687536" cy="687536"/>
          </a:xfrm>
          <a:prstGeom prst="rect">
            <a:avLst/>
          </a:prstGeom>
        </p:spPr>
      </p:pic>
      <p:pic>
        <p:nvPicPr>
          <p:cNvPr id="57" name="Picture 56" descr="Support_container.png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59" y="3389955"/>
            <a:ext cx="686340" cy="686340"/>
          </a:xfrm>
          <a:prstGeom prst="rect">
            <a:avLst/>
          </a:prstGeom>
        </p:spPr>
      </p:pic>
      <p:pic>
        <p:nvPicPr>
          <p:cNvPr id="58" name="Picture 57" descr="Tablet_container.png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7" y="3389976"/>
            <a:ext cx="686341" cy="686341"/>
          </a:xfrm>
          <a:prstGeom prst="rect">
            <a:avLst/>
          </a:prstGeom>
        </p:spPr>
      </p:pic>
      <p:pic>
        <p:nvPicPr>
          <p:cNvPr id="59" name="Picture 58" descr="Windows_container.png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55" y="3385726"/>
            <a:ext cx="690570" cy="6905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03749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 userDrawn="1"/>
        </p:nvSpPr>
        <p:spPr>
          <a:xfrm>
            <a:off x="379879" y="272851"/>
            <a:ext cx="2402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kern="1000" spc="30" dirty="0">
                <a:solidFill>
                  <a:srgbClr val="6D6E71"/>
                </a:solidFill>
                <a:latin typeface="Arial"/>
                <a:cs typeface="NeueHaasGroteskText W01"/>
              </a:rPr>
              <a:t>ICONS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023429" y="1534553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Applications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6713268" y="1534553"/>
            <a:ext cx="518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Cloud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7804501" y="1534553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Connections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1646809" y="278583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Desktop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4173311" y="2785836"/>
            <a:ext cx="572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Laptop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908019" y="410568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Support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5415200" y="2785836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Mobile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4190141" y="4105683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Tablet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6682010" y="2785836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People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7956786" y="2785836"/>
            <a:ext cx="588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Person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368520" y="4105683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Server</a:t>
            </a:r>
          </a:p>
        </p:txBody>
      </p:sp>
      <p:sp>
        <p:nvSpPr>
          <p:cNvPr id="57" name="TextBox 56"/>
          <p:cNvSpPr txBox="1"/>
          <p:nvPr userDrawn="1"/>
        </p:nvSpPr>
        <p:spPr>
          <a:xfrm>
            <a:off x="334056" y="153455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Adapter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1661235" y="1534553"/>
            <a:ext cx="623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Android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2968131" y="1534553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Apple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5181963" y="1534553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Client Location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284362" y="2785836"/>
            <a:ext cx="729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Database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2705228" y="2785836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Flat Screen TV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1526584" y="4105683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Set-Top Box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5343866" y="4105683"/>
            <a:ext cx="704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6D6E71"/>
                </a:solidFill>
                <a:latin typeface="Arial"/>
                <a:cs typeface="NeueHaasGroteskText W01"/>
              </a:rPr>
              <a:t>Windows</a:t>
            </a:r>
          </a:p>
        </p:txBody>
      </p:sp>
      <p:pic>
        <p:nvPicPr>
          <p:cNvPr id="15" name="Picture 14" descr="Adapter_wo_contain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0" y="753083"/>
            <a:ext cx="914400" cy="914400"/>
          </a:xfrm>
          <a:prstGeom prst="rect">
            <a:avLst/>
          </a:prstGeom>
        </p:spPr>
      </p:pic>
      <p:pic>
        <p:nvPicPr>
          <p:cNvPr id="17" name="Picture 16" descr="Android_wo_containe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89" y="750141"/>
            <a:ext cx="920329" cy="920329"/>
          </a:xfrm>
          <a:prstGeom prst="rect">
            <a:avLst/>
          </a:prstGeom>
        </p:spPr>
      </p:pic>
      <p:pic>
        <p:nvPicPr>
          <p:cNvPr id="19" name="Picture 18" descr="Apple_wo_container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59" y="749687"/>
            <a:ext cx="921194" cy="921192"/>
          </a:xfrm>
          <a:prstGeom prst="rect">
            <a:avLst/>
          </a:prstGeom>
        </p:spPr>
      </p:pic>
      <p:pic>
        <p:nvPicPr>
          <p:cNvPr id="21" name="Picture 20" descr="Apps_wo_container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64" y="753083"/>
            <a:ext cx="914400" cy="914400"/>
          </a:xfrm>
          <a:prstGeom prst="rect">
            <a:avLst/>
          </a:prstGeom>
        </p:spPr>
      </p:pic>
      <p:pic>
        <p:nvPicPr>
          <p:cNvPr id="23" name="Picture 22" descr="Client_Location_wo_container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79" y="749687"/>
            <a:ext cx="921194" cy="921192"/>
          </a:xfrm>
          <a:prstGeom prst="rect">
            <a:avLst/>
          </a:prstGeom>
        </p:spPr>
      </p:pic>
      <p:pic>
        <p:nvPicPr>
          <p:cNvPr id="25" name="Picture 24" descr="Cloud_wo_container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8" y="751191"/>
            <a:ext cx="918182" cy="918184"/>
          </a:xfrm>
          <a:prstGeom prst="rect">
            <a:avLst/>
          </a:prstGeom>
        </p:spPr>
      </p:pic>
      <p:pic>
        <p:nvPicPr>
          <p:cNvPr id="27" name="Picture 26" descr="Connections_wo_container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06" y="748195"/>
            <a:ext cx="924176" cy="924176"/>
          </a:xfrm>
          <a:prstGeom prst="rect">
            <a:avLst/>
          </a:prstGeom>
        </p:spPr>
      </p:pic>
      <p:pic>
        <p:nvPicPr>
          <p:cNvPr id="29" name="Picture 28" descr="Database_wo_container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" y="2005984"/>
            <a:ext cx="936974" cy="936974"/>
          </a:xfrm>
          <a:prstGeom prst="rect">
            <a:avLst/>
          </a:prstGeom>
        </p:spPr>
      </p:pic>
      <p:pic>
        <p:nvPicPr>
          <p:cNvPr id="31" name="Picture 30" descr="Desktop_wo_container.pn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64" y="2016674"/>
            <a:ext cx="915635" cy="915635"/>
          </a:xfrm>
          <a:prstGeom prst="rect">
            <a:avLst/>
          </a:prstGeom>
        </p:spPr>
      </p:pic>
      <p:pic>
        <p:nvPicPr>
          <p:cNvPr id="33" name="Picture 32" descr="Flatscreen_wo_container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59" y="2017292"/>
            <a:ext cx="914399" cy="914399"/>
          </a:xfrm>
          <a:prstGeom prst="rect">
            <a:avLst/>
          </a:prstGeom>
        </p:spPr>
      </p:pic>
      <p:pic>
        <p:nvPicPr>
          <p:cNvPr id="35" name="Picture 34" descr="Laptop_wo_container.png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2" y="2017269"/>
            <a:ext cx="914400" cy="914400"/>
          </a:xfrm>
          <a:prstGeom prst="rect">
            <a:avLst/>
          </a:prstGeom>
        </p:spPr>
      </p:pic>
      <p:pic>
        <p:nvPicPr>
          <p:cNvPr id="37" name="Picture 36" descr="Mobile_wo_container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81" y="2017910"/>
            <a:ext cx="913163" cy="913163"/>
          </a:xfrm>
          <a:prstGeom prst="rect">
            <a:avLst/>
          </a:prstGeom>
        </p:spPr>
      </p:pic>
      <p:pic>
        <p:nvPicPr>
          <p:cNvPr id="39" name="Picture 38" descr="People_wo_container.png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63" y="2019162"/>
            <a:ext cx="910618" cy="910618"/>
          </a:xfrm>
          <a:prstGeom prst="rect">
            <a:avLst/>
          </a:prstGeom>
        </p:spPr>
      </p:pic>
      <p:pic>
        <p:nvPicPr>
          <p:cNvPr id="40" name="Picture 39" descr="Person_wo_container.pn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45" y="2019162"/>
            <a:ext cx="910618" cy="910618"/>
          </a:xfrm>
          <a:prstGeom prst="rect">
            <a:avLst/>
          </a:prstGeom>
        </p:spPr>
      </p:pic>
      <p:pic>
        <p:nvPicPr>
          <p:cNvPr id="41" name="Picture 40" descr="Server_wo_container.pn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0" y="3275013"/>
            <a:ext cx="914400" cy="914400"/>
          </a:xfrm>
          <a:prstGeom prst="rect">
            <a:avLst/>
          </a:prstGeom>
        </p:spPr>
      </p:pic>
      <p:pic>
        <p:nvPicPr>
          <p:cNvPr id="42" name="Picture 41" descr="Set-Top_Box_wo_container.pn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57" y="3269544"/>
            <a:ext cx="925338" cy="925338"/>
          </a:xfrm>
          <a:prstGeom prst="rect">
            <a:avLst/>
          </a:prstGeom>
        </p:spPr>
      </p:pic>
      <p:pic>
        <p:nvPicPr>
          <p:cNvPr id="43" name="Picture 42" descr="Support_wo_container.png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92" y="3275386"/>
            <a:ext cx="913699" cy="913699"/>
          </a:xfrm>
          <a:prstGeom prst="rect">
            <a:avLst/>
          </a:prstGeom>
        </p:spPr>
      </p:pic>
      <p:pic>
        <p:nvPicPr>
          <p:cNvPr id="44" name="Picture 43" descr="Tablet_wo_container.png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2" y="3276858"/>
            <a:ext cx="910710" cy="910710"/>
          </a:xfrm>
          <a:prstGeom prst="rect">
            <a:avLst/>
          </a:prstGeom>
        </p:spPr>
      </p:pic>
      <p:pic>
        <p:nvPicPr>
          <p:cNvPr id="45" name="Picture 44" descr="Windows_wo_container.png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78" y="3275370"/>
            <a:ext cx="913690" cy="913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9889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205475557"/>
      </p:ext>
    </p:extLst>
  </p:cSld>
  <p:clrMapOvr>
    <a:masterClrMapping/>
  </p:clrMapOvr>
  <p:transition>
    <p:dissolv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/Thank you">
  <p:cSld name="1_End/Thank you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0159" y="18"/>
            <a:ext cx="9144950" cy="5143499"/>
          </a:xfrm>
          <a:prstGeom prst="rect">
            <a:avLst/>
          </a:prstGeom>
          <a:solidFill>
            <a:schemeClr val="dk1"/>
          </a:solidFill>
          <a:ln w="9525" cap="flat">
            <a:solidFill>
              <a:srgbClr val="6A6B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eaLnBrk="1" hangingPunct="1"/>
            <a:endParaRPr sz="1800" dirty="0">
              <a:solidFill>
                <a:prstClr val="black"/>
              </a:solidFill>
              <a:latin typeface="Arial" pitchFamily="29" charset="0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" y="0"/>
            <a:ext cx="913587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</p:sp>
      <p:sp>
        <p:nvSpPr>
          <p:cNvPr id="294" name="Shape 294"/>
          <p:cNvSpPr txBox="1">
            <a:spLocks noGrp="1"/>
          </p:cNvSpPr>
          <p:nvPr>
            <p:ph type="body" idx="1" hasCustomPrompt="1"/>
          </p:nvPr>
        </p:nvSpPr>
        <p:spPr>
          <a:xfrm>
            <a:off x="242725" y="4739594"/>
            <a:ext cx="2077147" cy="272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9422C"/>
              </a:buClr>
              <a:buSzTx/>
              <a:buFont typeface="Arial"/>
              <a:buNone/>
              <a:tabLst/>
              <a:defRPr sz="800" baseline="0">
                <a:solidFill>
                  <a:srgbClr val="6D6E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indent="-247644" rtl="0">
              <a:spcBef>
                <a:spcPts val="300"/>
              </a:spcBef>
              <a:buClr>
                <a:srgbClr val="E9422C"/>
              </a:buClr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2pPr>
            <a:lvl3pPr marL="914378" indent="0" rtl="0">
              <a:spcBef>
                <a:spcPts val="300"/>
              </a:spcBef>
              <a:buClr>
                <a:srgbClr val="E9422C"/>
              </a:buClr>
              <a:buNone/>
              <a:defRPr sz="1000" baseline="0">
                <a:solidFill>
                  <a:srgbClr val="7F7F7F"/>
                </a:solidFill>
              </a:defRPr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©2015 GlobalLogic Inc.</a:t>
            </a:r>
          </a:p>
          <a:p>
            <a:endParaRPr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2"/>
          </p:nvPr>
        </p:nvSpPr>
        <p:spPr>
          <a:xfrm>
            <a:off x="242725" y="3715150"/>
            <a:ext cx="2077147" cy="856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300"/>
              </a:spcBef>
              <a:buClr>
                <a:srgbClr val="E9422C"/>
              </a:buClr>
              <a:buFont typeface="Arial"/>
              <a:buNone/>
              <a:defRPr sz="1000" baseline="0">
                <a:solidFill>
                  <a:srgbClr val="6D6E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indent="-247644" rtl="0">
              <a:spcBef>
                <a:spcPts val="300"/>
              </a:spcBef>
              <a:buClr>
                <a:srgbClr val="E9422C"/>
              </a:buClr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2pPr>
            <a:lvl3pPr marL="914378" indent="0" rtl="0">
              <a:spcBef>
                <a:spcPts val="300"/>
              </a:spcBef>
              <a:buClr>
                <a:srgbClr val="E9422C"/>
              </a:buClr>
              <a:buNone/>
              <a:defRPr sz="1000" baseline="0">
                <a:solidFill>
                  <a:srgbClr val="7F7F7F"/>
                </a:solidFill>
              </a:defRPr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3"/>
          </p:nvPr>
        </p:nvSpPr>
        <p:spPr>
          <a:xfrm>
            <a:off x="2438440" y="3715150"/>
            <a:ext cx="2077147" cy="856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300"/>
              </a:spcBef>
              <a:buClr>
                <a:srgbClr val="E9422C"/>
              </a:buClr>
              <a:buFont typeface="Arial"/>
              <a:buNone/>
              <a:defRPr sz="1000" baseline="0">
                <a:solidFill>
                  <a:srgbClr val="6D6E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indent="-247644" rtl="0">
              <a:spcBef>
                <a:spcPts val="300"/>
              </a:spcBef>
              <a:buClr>
                <a:srgbClr val="E9422C"/>
              </a:buClr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2pPr>
            <a:lvl3pPr marL="914378" indent="0" rtl="0">
              <a:spcBef>
                <a:spcPts val="300"/>
              </a:spcBef>
              <a:buClr>
                <a:srgbClr val="E9422C"/>
              </a:buClr>
              <a:buNone/>
              <a:defRPr sz="1000" baseline="0">
                <a:solidFill>
                  <a:srgbClr val="7F7F7F"/>
                </a:solidFill>
              </a:defRPr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4"/>
          </p:nvPr>
        </p:nvSpPr>
        <p:spPr>
          <a:xfrm>
            <a:off x="4651028" y="3715150"/>
            <a:ext cx="2077147" cy="856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300"/>
              </a:spcBef>
              <a:buClr>
                <a:srgbClr val="E9422C"/>
              </a:buClr>
              <a:buFont typeface="Arial"/>
              <a:buNone/>
              <a:defRPr sz="1000" baseline="0">
                <a:solidFill>
                  <a:srgbClr val="6D6E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indent="-247644" rtl="0">
              <a:spcBef>
                <a:spcPts val="300"/>
              </a:spcBef>
              <a:buClr>
                <a:srgbClr val="E9422C"/>
              </a:buClr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2pPr>
            <a:lvl3pPr marL="914378" indent="0" rtl="0">
              <a:spcBef>
                <a:spcPts val="300"/>
              </a:spcBef>
              <a:buClr>
                <a:srgbClr val="E9422C"/>
              </a:buClr>
              <a:buNone/>
              <a:defRPr sz="1000" baseline="0">
                <a:solidFill>
                  <a:srgbClr val="7F7F7F"/>
                </a:solidFill>
              </a:defRPr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5"/>
          </p:nvPr>
        </p:nvSpPr>
        <p:spPr>
          <a:xfrm>
            <a:off x="6849536" y="3715150"/>
            <a:ext cx="2077147" cy="856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300"/>
              </a:spcBef>
              <a:buClr>
                <a:srgbClr val="E9422C"/>
              </a:buClr>
              <a:buFont typeface="Arial"/>
              <a:buNone/>
              <a:defRPr sz="1000" baseline="0">
                <a:solidFill>
                  <a:srgbClr val="6D6E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indent="-247644" rtl="0">
              <a:spcBef>
                <a:spcPts val="300"/>
              </a:spcBef>
              <a:buClr>
                <a:srgbClr val="E9422C"/>
              </a:buClr>
              <a:buFont typeface="Arial"/>
              <a:buChar char="•"/>
              <a:defRPr sz="1000" baseline="0">
                <a:solidFill>
                  <a:srgbClr val="7F7F7F"/>
                </a:solidFill>
              </a:defRPr>
            </a:lvl2pPr>
            <a:lvl3pPr marL="914378" indent="0" rtl="0">
              <a:spcBef>
                <a:spcPts val="300"/>
              </a:spcBef>
              <a:buClr>
                <a:srgbClr val="E9422C"/>
              </a:buClr>
              <a:buNone/>
              <a:defRPr sz="1000" baseline="0">
                <a:solidFill>
                  <a:srgbClr val="7F7F7F"/>
                </a:solidFill>
              </a:defRPr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body" idx="6"/>
          </p:nvPr>
        </p:nvSpPr>
        <p:spPr>
          <a:xfrm>
            <a:off x="345763" y="1159669"/>
            <a:ext cx="8092723" cy="1219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ctr" rtl="0">
              <a:buClr>
                <a:schemeClr val="lt1"/>
              </a:buClr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indent="0" rtl="0">
              <a:buFont typeface="Calibri"/>
              <a:buNone/>
              <a:defRPr sz="2000" b="1"/>
            </a:lvl2pPr>
            <a:lvl3pPr marL="914378" indent="0" rtl="0">
              <a:buFont typeface="Calibri"/>
              <a:buNone/>
              <a:defRPr sz="1800" b="1"/>
            </a:lvl3pPr>
            <a:lvl4pPr marL="1371566" indent="0" rtl="0">
              <a:buFont typeface="Calibri"/>
              <a:buNone/>
              <a:defRPr sz="1600" b="1"/>
            </a:lvl4pPr>
            <a:lvl5pPr marL="1828754" indent="0" rtl="0">
              <a:buFont typeface="Calibri"/>
              <a:buNone/>
              <a:defRPr sz="1600" b="1"/>
            </a:lvl5pPr>
            <a:lvl6pPr marL="2285943" indent="0" rtl="0">
              <a:buFont typeface="Calibri"/>
              <a:buNone/>
              <a:defRPr sz="1600" b="1"/>
            </a:lvl6pPr>
            <a:lvl7pPr marL="2743132" indent="0" rtl="0">
              <a:buFont typeface="Calibri"/>
              <a:buNone/>
              <a:defRPr sz="1600" b="1"/>
            </a:lvl7pPr>
            <a:lvl8pPr marL="3200320" indent="0" rtl="0">
              <a:buFont typeface="Calibri"/>
              <a:buNone/>
              <a:defRPr sz="1600" b="1"/>
            </a:lvl8pPr>
            <a:lvl9pPr marL="3657509" indent="0" rtl="0">
              <a:buFont typeface="Calibri"/>
              <a:buNone/>
              <a:defRPr sz="1600" b="1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86174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214314" y="4767264"/>
            <a:ext cx="2093912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178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cs typeface="Helvetica" panose="020B0604020202020204" pitchFamily="34" charset="0"/>
              </a:rPr>
              <a:t>©2016 GlobalLogic Inc.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3521075" y="4773613"/>
            <a:ext cx="2095500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178" eaLnBrk="1" fontAlgn="auto" hangingPunct="1">
              <a:spcAft>
                <a:spcPts val="0"/>
              </a:spcAft>
              <a:defRPr/>
            </a:pPr>
            <a:r>
              <a:rPr lang="en-US" sz="800" dirty="0" smtClean="0">
                <a:cs typeface="Helvetica" panose="020B0604020202020204" pitchFamily="34" charset="0"/>
              </a:rPr>
              <a:t>CONFIDENTIAL</a:t>
            </a:r>
          </a:p>
        </p:txBody>
      </p:sp>
      <p:pic>
        <p:nvPicPr>
          <p:cNvPr id="5" name="Picture 6" descr="Monogram_on-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2" t="16202" r="12161" b="10893"/>
          <a:stretch>
            <a:fillRect/>
          </a:stretch>
        </p:blipFill>
        <p:spPr bwMode="auto">
          <a:xfrm>
            <a:off x="8415338" y="38100"/>
            <a:ext cx="7048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939926"/>
            <a:ext cx="48418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3523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_small fo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19075" y="4765675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97C5968B-9866-40DF-BF81-8DE43320AE85}" type="slidenum">
              <a:rPr lang="en-US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accent2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618071"/>
            <a:ext cx="8065557" cy="34194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b="0" i="0" kern="1000" spc="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6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914400" indent="0">
              <a:buNone/>
              <a:defRPr sz="1800" b="0">
                <a:solidFill>
                  <a:schemeClr val="bg1"/>
                </a:solidFill>
              </a:defRPr>
            </a:lvl3pPr>
            <a:lvl4pPr marL="1371600" indent="0">
              <a:buNone/>
              <a:defRPr sz="1600" b="0">
                <a:solidFill>
                  <a:schemeClr val="bg1"/>
                </a:solidFill>
              </a:defRPr>
            </a:lvl4pPr>
            <a:lvl5pPr marL="1828800" indent="0">
              <a:buNone/>
              <a:defRPr sz="1600" b="0">
                <a:solidFill>
                  <a:schemeClr val="bg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571" y="617599"/>
            <a:ext cx="527050" cy="34194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000" b="0" i="0" baseline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  <a:p>
            <a:pPr lvl="0"/>
            <a:endParaRPr lang="en-US" dirty="0" smtClean="0"/>
          </a:p>
        </p:txBody>
      </p:sp>
      <p:pic>
        <p:nvPicPr>
          <p:cNvPr id="12" name="Picture 11" descr="Monogram_on-black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37896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- Propos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362451" y="2566988"/>
            <a:ext cx="403225" cy="0"/>
          </a:xfrm>
          <a:prstGeom prst="line">
            <a:avLst/>
          </a:prstGeom>
          <a:ln w="19050" cmpd="sng">
            <a:solidFill>
              <a:srgbClr val="F370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3511550" y="4768851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178" eaLnBrk="1" fontAlgn="auto" hangingPunct="1">
              <a:spcAft>
                <a:spcPts val="0"/>
              </a:spcAft>
              <a:defRPr/>
            </a:pPr>
            <a:r>
              <a:rPr lang="en-US" sz="800" dirty="0" smtClean="0"/>
              <a:t>CONFIDENTIAL</a:t>
            </a:r>
          </a:p>
        </p:txBody>
      </p:sp>
      <p:pic>
        <p:nvPicPr>
          <p:cNvPr id="7" name="Picture 3" descr="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8" y="4767263"/>
            <a:ext cx="1154112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215900" y="4768851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178" eaLnBrk="1" fontAlgn="auto" hangingPunct="1">
              <a:spcAft>
                <a:spcPts val="0"/>
              </a:spcAft>
              <a:defRPr/>
            </a:pPr>
            <a:r>
              <a:rPr lang="en-US" sz="800" dirty="0" smtClean="0"/>
              <a:t>©2016 GlobalLogic Inc.</a:t>
            </a:r>
          </a:p>
        </p:txBody>
      </p:sp>
      <p:pic>
        <p:nvPicPr>
          <p:cNvPr id="9" name="Picture 5" descr="sig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4" y="233364"/>
            <a:ext cx="43973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PPT-GL-logo-trademark-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525" y="4762500"/>
            <a:ext cx="46038" cy="5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-9525" y="4652963"/>
            <a:ext cx="9144000" cy="0"/>
          </a:xfrm>
          <a:prstGeom prst="line">
            <a:avLst/>
          </a:prstGeom>
          <a:noFill/>
          <a:ln w="127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2" y="1159669"/>
            <a:ext cx="8128000" cy="1219464"/>
          </a:xfrm>
          <a:prstGeom prst="rect">
            <a:avLst/>
          </a:prstGeom>
        </p:spPr>
        <p:txBody>
          <a:bodyPr lIns="0" rIns="0" anchor="b" anchorCtr="0"/>
          <a:lstStyle>
            <a:lvl1pPr marL="0" indent="0" algn="ctr">
              <a:buNone/>
              <a:defRPr sz="3600" b="1" i="0" kern="10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114" y="2577348"/>
            <a:ext cx="4041775" cy="1126066"/>
          </a:xfrm>
          <a:prstGeom prst="rect">
            <a:avLst/>
          </a:prstGeom>
        </p:spPr>
        <p:txBody>
          <a:bodyPr lIns="0" rIns="0" anchor="t" anchorCtr="0"/>
          <a:lstStyle>
            <a:lvl1pPr marL="0" indent="0" algn="ctr">
              <a:buNone/>
              <a:defRPr sz="2400" b="0" i="0" kern="1200" spc="0">
                <a:solidFill>
                  <a:srgbClr val="6D6E71"/>
                </a:solidFill>
                <a:latin typeface="Arial"/>
                <a:cs typeface="Arial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522836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Propos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159669"/>
            <a:ext cx="8128000" cy="1219464"/>
          </a:xfrm>
          <a:prstGeom prst="rect">
            <a:avLst/>
          </a:prstGeom>
        </p:spPr>
        <p:txBody>
          <a:bodyPr lIns="0" rIns="0" anchor="b" anchorCtr="0"/>
          <a:lstStyle>
            <a:lvl1pPr marL="0" indent="0" algn="ctr">
              <a:buNone/>
              <a:defRPr sz="3600" b="1" i="0" kern="10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551112" y="2577347"/>
            <a:ext cx="4041775" cy="1126066"/>
          </a:xfrm>
          <a:prstGeom prst="rect">
            <a:avLst/>
          </a:prstGeom>
        </p:spPr>
        <p:txBody>
          <a:bodyPr lIns="0" rIns="0" anchor="t" anchorCtr="0"/>
          <a:lstStyle>
            <a:lvl1pPr marL="0" indent="0" algn="ctr">
              <a:buNone/>
              <a:defRPr sz="2400" b="0" i="0" kern="1200" spc="0">
                <a:solidFill>
                  <a:srgbClr val="6D6E7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subhead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62924" y="2567388"/>
            <a:ext cx="403412" cy="0"/>
          </a:xfrm>
          <a:prstGeom prst="line">
            <a:avLst/>
          </a:prstGeom>
          <a:ln w="19050" cmpd="sng">
            <a:solidFill>
              <a:srgbClr val="F370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CONFIDENTIAL</a:t>
            </a:r>
          </a:p>
        </p:txBody>
      </p:sp>
      <p:pic>
        <p:nvPicPr>
          <p:cNvPr id="9" name="Picture 8" descr="grey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768009" y="4767503"/>
            <a:ext cx="1154108" cy="2109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25426" y="4636394"/>
            <a:ext cx="8683535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©2016 GlobalLogic Inc.</a:t>
            </a:r>
          </a:p>
        </p:txBody>
      </p:sp>
      <p:pic>
        <p:nvPicPr>
          <p:cNvPr id="12" name="Picture 11" descr="sign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469747" y="233314"/>
            <a:ext cx="439214" cy="294418"/>
          </a:xfrm>
          <a:prstGeom prst="rect">
            <a:avLst/>
          </a:prstGeom>
        </p:spPr>
      </p:pic>
      <p:pic>
        <p:nvPicPr>
          <p:cNvPr id="13" name="Picture 12" descr="PPT-GL-logo-trademark-rgb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98979" y="4762606"/>
            <a:ext cx="47014" cy="5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44759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81546"/>
            <a:ext cx="8065557" cy="34194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672"/>
              </a:spcBef>
              <a:buNone/>
              <a:defRPr sz="2800" b="1" i="0" kern="1000" spc="0" baseline="0">
                <a:solidFill>
                  <a:schemeClr val="bg1"/>
                </a:solidFill>
                <a:latin typeface="Arial"/>
                <a:cs typeface="Chalet-NewYorkNineteenSixt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r>
              <a:rPr lang="en-US" dirty="0" smtClean="0"/>
              <a:t>Click to add agenda item</a:t>
            </a:r>
          </a:p>
          <a:p>
            <a:pPr lvl="0"/>
            <a:endParaRPr lang="en-US" dirty="0" smtClean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571" y="981074"/>
            <a:ext cx="527050" cy="34194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672"/>
              </a:spcBef>
              <a:buFontTx/>
              <a:buNone/>
              <a:defRPr sz="2800" b="1" i="0" baseline="0">
                <a:solidFill>
                  <a:srgbClr val="6D6E71"/>
                </a:solidFill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  <a:p>
            <a:pPr lvl="0"/>
            <a:r>
              <a:rPr lang="en-US" dirty="0" smtClean="0"/>
              <a:t>04</a:t>
            </a:r>
          </a:p>
          <a:p>
            <a:pPr lvl="0"/>
            <a:r>
              <a:rPr lang="en-US" dirty="0" smtClean="0"/>
              <a:t>05</a:t>
            </a:r>
          </a:p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pic>
        <p:nvPicPr>
          <p:cNvPr id="4" name="Picture 3" descr="grey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768009" y="4767503"/>
            <a:ext cx="1154108" cy="210916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25426" y="4636394"/>
            <a:ext cx="8683535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©2016 GlobalLogic Inc.</a:t>
            </a:r>
          </a:p>
        </p:txBody>
      </p:sp>
      <p:pic>
        <p:nvPicPr>
          <p:cNvPr id="7" name="Picture 6" descr="sign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469747" y="233314"/>
            <a:ext cx="439214" cy="29441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CONFIDENTIAL</a:t>
            </a:r>
          </a:p>
        </p:txBody>
      </p:sp>
      <p:pic>
        <p:nvPicPr>
          <p:cNvPr id="9" name="Picture 8" descr="PPT-GL-logo-trademark-rgb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98979" y="4762606"/>
            <a:ext cx="47014" cy="5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26945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81546"/>
            <a:ext cx="8065557" cy="34190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672"/>
              </a:spcBef>
              <a:buNone/>
              <a:defRPr sz="2800" b="1" i="0" kern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section title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1375" y="981546"/>
            <a:ext cx="544680" cy="34190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772400" y="4759226"/>
            <a:ext cx="1143000" cy="218273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225426" y="4642833"/>
            <a:ext cx="868353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orange_sign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465533" y="231818"/>
            <a:ext cx="436989" cy="292927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prstClr val="white"/>
                </a:solidFill>
              </a:rPr>
              <a:t>Slide </a:t>
            </a:r>
            <a:fld id="{57852D43-832D-4019-BC46-FA9778DBE88A}" type="slidenum">
              <a:rPr lang="en-US" smtClean="0">
                <a:solidFill>
                  <a:prstClr val="white"/>
                </a:solidFill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prstClr val="white"/>
                </a:solidFill>
              </a:rPr>
              <a:t>CONFIDENTIAL</a:t>
            </a:r>
          </a:p>
        </p:txBody>
      </p:sp>
      <p:pic>
        <p:nvPicPr>
          <p:cNvPr id="10" name="Picture 9" descr="GL-reversed-logo-trademark-rgb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913813" y="4751504"/>
            <a:ext cx="60866" cy="625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43787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81546"/>
            <a:ext cx="8065557" cy="34190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spcBef>
                <a:spcPts val="672"/>
              </a:spcBef>
              <a:buNone/>
              <a:defRPr sz="2800" b="1" i="0" kern="1000" spc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section title</a:t>
            </a:r>
          </a:p>
          <a:p>
            <a:pPr lvl="0"/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1375" y="981546"/>
            <a:ext cx="544680" cy="34190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FontTx/>
              <a:buNone/>
              <a:defRPr sz="2800" b="1" i="0" baseline="0">
                <a:solidFill>
                  <a:schemeClr val="tx2"/>
                </a:solidFill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F69264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25426" y="4642833"/>
            <a:ext cx="8683535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ey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768009" y="4767503"/>
            <a:ext cx="1154108" cy="210916"/>
          </a:xfrm>
          <a:prstGeom prst="rect">
            <a:avLst/>
          </a:prstGeom>
        </p:spPr>
      </p:pic>
      <p:pic>
        <p:nvPicPr>
          <p:cNvPr id="10" name="Picture 9" descr="sign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747" y="233314"/>
            <a:ext cx="439214" cy="29441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fld id="{57852D43-832D-4019-BC46-FA9778DBE88A}" type="slidenum">
              <a:rPr lang="en-US" smtClean="0">
                <a:solidFill>
                  <a:srgbClr val="515254"/>
                </a:solidFill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rgbClr val="515254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CONFIDENTIAL</a:t>
            </a:r>
          </a:p>
        </p:txBody>
      </p:sp>
      <p:pic>
        <p:nvPicPr>
          <p:cNvPr id="12" name="Picture 11" descr="PPT-GL-logo-trademark-rgb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98979" y="4762606"/>
            <a:ext cx="47014" cy="5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06931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/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28600" y="371512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2438399" y="371512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51012" y="371512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849534" y="3715128"/>
            <a:ext cx="2077147" cy="8568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rgbClr val="6D6E71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contact info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5638" y="1159669"/>
            <a:ext cx="8092723" cy="1219464"/>
          </a:xfrm>
          <a:prstGeom prst="rect">
            <a:avLst/>
          </a:prstGeom>
        </p:spPr>
        <p:txBody>
          <a:bodyPr lIns="0" rIns="0" anchor="ctr" anchorCtr="0"/>
          <a:lstStyle>
            <a:lvl1pPr marL="0" indent="0" algn="ctr">
              <a:buNone/>
              <a:defRPr sz="3600" b="1" kern="1000" spc="0">
                <a:solidFill>
                  <a:schemeClr val="bg1"/>
                </a:solidFill>
                <a:latin typeface="Arial"/>
                <a:cs typeface="Chalet-NewYorkNineteenSixt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Thank you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CONFIDENTIAL</a:t>
            </a:r>
          </a:p>
        </p:txBody>
      </p:sp>
      <p:pic>
        <p:nvPicPr>
          <p:cNvPr id="8" name="Picture 7" descr="grey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768009" y="4767503"/>
            <a:ext cx="1154108" cy="21091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225426" y="4636394"/>
            <a:ext cx="8683535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©2016 GlobalLogic Inc.</a:t>
            </a:r>
          </a:p>
        </p:txBody>
      </p:sp>
      <p:pic>
        <p:nvPicPr>
          <p:cNvPr id="11" name="Picture 10" descr="sign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8469747" y="233314"/>
            <a:ext cx="439214" cy="294418"/>
          </a:xfrm>
          <a:prstGeom prst="rect">
            <a:avLst/>
          </a:prstGeom>
        </p:spPr>
      </p:pic>
      <p:pic>
        <p:nvPicPr>
          <p:cNvPr id="12" name="Picture 11" descr="PPT-GL-logo-trademark-rgb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98979" y="4762606"/>
            <a:ext cx="47014" cy="5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57410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GlobalLog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ack_bkgd_Wordmar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00011"/>
            <a:ext cx="9135879" cy="1191296"/>
          </a:xfrm>
          <a:prstGeom prst="rect">
            <a:avLst/>
          </a:prstGeom>
        </p:spPr>
      </p:pic>
      <p:pic>
        <p:nvPicPr>
          <p:cNvPr id="3" name="Picture 2" descr="grey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768009" y="4767503"/>
            <a:ext cx="1154108" cy="21091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225426" y="4636394"/>
            <a:ext cx="8683535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25425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©2016 GlobalLogic Inc.</a:t>
            </a:r>
          </a:p>
        </p:txBody>
      </p:sp>
      <p:pic>
        <p:nvPicPr>
          <p:cNvPr id="6" name="Picture 5" descr="sign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8469747" y="233314"/>
            <a:ext cx="439214" cy="29441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3521603" y="4739595"/>
            <a:ext cx="2094443" cy="27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CONFIDENTIAL</a:t>
            </a:r>
          </a:p>
        </p:txBody>
      </p:sp>
      <p:pic>
        <p:nvPicPr>
          <p:cNvPr id="8" name="Picture 7" descr="GL-reversed-logo-trademark-rgb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897001" y="1905203"/>
            <a:ext cx="218952" cy="273736"/>
          </a:xfrm>
          <a:prstGeom prst="rect">
            <a:avLst/>
          </a:prstGeom>
        </p:spPr>
      </p:pic>
      <p:pic>
        <p:nvPicPr>
          <p:cNvPr id="9" name="Picture 8" descr="PPT-GL-logo-trademark-rgb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98979" y="4762606"/>
            <a:ext cx="47014" cy="5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63292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688821" cy="2560320"/>
          </a:xfrm>
          <a:prstGeom prst="rect">
            <a:avLst/>
          </a:prstGeom>
        </p:spPr>
        <p:txBody>
          <a:bodyPr lIns="0" tIns="0" rIns="0" bIns="0"/>
          <a:lstStyle>
            <a:lvl1pPr marL="174625" indent="-174625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tabLst/>
              <a:defRPr sz="1000" kern="1000" spc="0" baseline="0">
                <a:solidFill>
                  <a:srgbClr val="6D6E71"/>
                </a:solidFill>
                <a:latin typeface="Arial" pitchFamily="34" charset="0"/>
                <a:cs typeface="Arial" pitchFamily="34" charset="0"/>
              </a:defRPr>
            </a:lvl1pPr>
            <a:lvl2pPr marL="398463" indent="-166688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 pitchFamily="34" charset="0"/>
                <a:cs typeface="Arial" pitchFamily="34" charset="0"/>
              </a:defRPr>
            </a:lvl2pPr>
            <a:lvl3pPr marL="631825" indent="-174625">
              <a:spcBef>
                <a:spcPts val="300"/>
              </a:spcBef>
              <a:buClr>
                <a:srgbClr val="F37037"/>
              </a:buClr>
              <a:buFont typeface="Lucida Grande"/>
              <a:buChar char="−"/>
              <a:defRPr sz="1000" kern="1000" spc="0" baseline="0">
                <a:solidFill>
                  <a:srgbClr val="6D6E71"/>
                </a:solidFill>
                <a:latin typeface="Arial" pitchFamily="34" charset="0"/>
                <a:cs typeface="Arial" pitchFamily="34" charset="0"/>
              </a:defRPr>
            </a:lvl3pPr>
            <a:lvl4pPr marL="855663" indent="-166688">
              <a:buClr>
                <a:schemeClr val="accent5"/>
              </a:buClr>
              <a:defRPr sz="10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28600" y="1371683"/>
            <a:ext cx="4343399" cy="2918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200" kern="1000" spc="0" baseline="0">
                <a:solidFill>
                  <a:srgbClr val="F37037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1143000" indent="-22860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28600" y="589116"/>
            <a:ext cx="8688821" cy="5837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i="0" kern="1000" spc="0">
                <a:solidFill>
                  <a:schemeClr val="tx1"/>
                </a:solidFill>
                <a:latin typeface="Arial"/>
                <a:cs typeface="NeueHaasGroteskDisp W01 Md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228600" y="303063"/>
            <a:ext cx="4343399" cy="2267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lvl="0"/>
            <a:r>
              <a:rPr lang="en-US" dirty="0" smtClean="0"/>
              <a:t>Click to add section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7057" y="1663534"/>
            <a:ext cx="8690364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957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range_small font">
    <p:bg>
      <p:bgPr>
        <a:solidFill>
          <a:srgbClr val="EB5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19075" y="4765675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F4477E6F-7C50-40E9-AFA6-03CD841AE729}" type="slidenum">
              <a:rPr lang="en-US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bg1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618071"/>
            <a:ext cx="8065557" cy="34194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b="0" i="0" kern="1000" spc="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571" y="617599"/>
            <a:ext cx="527050" cy="34194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000" b="0" i="0" baseline="0">
                <a:solidFill>
                  <a:srgbClr val="F9BCA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</p:txBody>
      </p:sp>
      <p:pic>
        <p:nvPicPr>
          <p:cNvPr id="12" name="Picture 11" descr="Monogram_Oran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17" t="8292" r="10101" b="13886"/>
          <a:stretch/>
        </p:blipFill>
        <p:spPr>
          <a:xfrm>
            <a:off x="8509758" y="89720"/>
            <a:ext cx="546355" cy="411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98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ay_small fo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19075" y="4765675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97C5968B-9866-40DF-BF81-8DE43320AE85}" type="slidenum">
              <a:rPr lang="en-US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accent2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43438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618071"/>
            <a:ext cx="8065557" cy="34194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 b="0" i="0" kern="1000" spc="0" baseline="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571" y="617599"/>
            <a:ext cx="527050" cy="34194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000" b="0" i="0" baseline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</a:p>
          <a:p>
            <a:pPr lvl="0"/>
            <a:endParaRPr lang="en-US" dirty="0" smtClean="0"/>
          </a:p>
        </p:txBody>
      </p:sp>
      <p:pic>
        <p:nvPicPr>
          <p:cNvPr id="29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768" t="-11925" b="-10534"/>
          <a:stretch/>
        </p:blipFill>
        <p:spPr bwMode="auto">
          <a:xfrm>
            <a:off x="8536142" y="115364"/>
            <a:ext cx="465343" cy="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GL-logo-trademark-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17" y="4698170"/>
            <a:ext cx="1342259" cy="237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494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_Large fo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219075" y="4765675"/>
            <a:ext cx="2093913" cy="273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Slide </a:t>
            </a:r>
            <a:fld id="{070AF7D1-9B3B-4F0C-B799-B6E973DA5293}" type="slidenum">
              <a:rPr lang="en-US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pPr defTabSz="457200" eaLnBrk="1" fontAlgn="auto" hangingPunct="1">
                <a:spcAft>
                  <a:spcPts val="0"/>
                </a:spcAft>
                <a:defRPr/>
              </a:pPr>
              <a:t>‹#›</a:t>
            </a:fld>
            <a:endParaRPr lang="en-US" dirty="0" smtClean="0">
              <a:solidFill>
                <a:schemeClr val="accent2"/>
              </a:solidFill>
              <a:latin typeface="+mn-lt"/>
              <a:cs typeface="Helvetica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638675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3521075" y="4767263"/>
            <a:ext cx="2095500" cy="2714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800" kern="1000" spc="0" baseline="0">
                <a:solidFill>
                  <a:srgbClr val="6D6E71"/>
                </a:solidFill>
                <a:latin typeface="Arial"/>
                <a:cs typeface="Akkurat Pro Regular"/>
              </a:defRPr>
            </a:lvl1pPr>
            <a:lvl2pPr marL="742950" indent="-285750">
              <a:spcBef>
                <a:spcPts val="300"/>
              </a:spcBef>
              <a:buClr>
                <a:srgbClr val="E9422C"/>
              </a:buClr>
              <a:buFont typeface="Lucida Grande"/>
              <a:buChar char="−"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2pPr>
            <a:lvl3pPr marL="914400" indent="0">
              <a:spcBef>
                <a:spcPts val="300"/>
              </a:spcBef>
              <a:buClr>
                <a:srgbClr val="E9422C"/>
              </a:buClr>
              <a:buFont typeface="Lucida Grande"/>
              <a:buNone/>
              <a:defRPr sz="1000" kern="1000" spc="50" baseline="0">
                <a:solidFill>
                  <a:schemeClr val="bg1">
                    <a:lumMod val="50000"/>
                  </a:schemeClr>
                </a:solidFill>
                <a:latin typeface="NeueHaasGroteskText W01"/>
                <a:cs typeface="Akkurat Pro Regular"/>
              </a:defRPr>
            </a:lvl3pPr>
            <a:lvl4pPr>
              <a:defRPr sz="1800">
                <a:latin typeface="Akkurat Pro Regular"/>
                <a:cs typeface="Akkurat Pro Regular"/>
              </a:defRPr>
            </a:lvl4pPr>
            <a:lvl5pPr>
              <a:defRPr sz="1800">
                <a:latin typeface="Akkurat Pro Regular"/>
                <a:cs typeface="Akkurat Pro Regular"/>
              </a:defRPr>
            </a:lvl5pPr>
          </a:lstStyle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CONFIDENTIAL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667" y="957432"/>
            <a:ext cx="8065557" cy="34194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 b="0" i="0" kern="1000" spc="0" baseline="0">
                <a:solidFill>
                  <a:schemeClr val="bg1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Content for Agenda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3571" y="956960"/>
            <a:ext cx="527050" cy="34194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200"/>
              </a:spcBef>
              <a:spcAft>
                <a:spcPts val="600"/>
              </a:spcAft>
              <a:buFontTx/>
              <a:buNone/>
              <a:defRPr sz="2400" b="0" i="0" baseline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defRPr>
            </a:lvl1pPr>
            <a:lvl2pPr marL="4572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2800" b="1" i="0" baseline="0">
                <a:solidFill>
                  <a:srgbClr val="E6E7E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01</a:t>
            </a:r>
          </a:p>
          <a:p>
            <a:pPr lvl="0"/>
            <a:r>
              <a:rPr lang="en-US" dirty="0" smtClean="0"/>
              <a:t>02</a:t>
            </a:r>
          </a:p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7463" y="4700588"/>
            <a:ext cx="1318567" cy="236537"/>
          </a:xfrm>
          <a:prstGeom prst="rect">
            <a:avLst/>
          </a:prstGeom>
        </p:spPr>
      </p:pic>
      <p:pic>
        <p:nvPicPr>
          <p:cNvPr id="10" name="Picture 9" descr="Monogram_on-black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61" t="16202" r="12161" b="10893"/>
          <a:stretch/>
        </p:blipFill>
        <p:spPr>
          <a:xfrm>
            <a:off x="8415880" y="38633"/>
            <a:ext cx="703976" cy="56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55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44463" y="4692650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800">
                <a:solidFill>
                  <a:schemeClr val="tx1"/>
                </a:solidFill>
                <a:latin typeface="+mn-lt"/>
                <a:cs typeface="Helvetica" panose="020B0604020202020204" pitchFamily="34" charset="0"/>
              </a:defRPr>
            </a:lvl1pPr>
          </a:lstStyle>
          <a:p>
            <a:pPr>
              <a:defRPr/>
            </a:pPr>
            <a:fld id="{44FD0348-99C0-4C73-93CE-860D71DC6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26" r:id="rId8"/>
    <p:sldLayoutId id="2147484301" r:id="rId9"/>
    <p:sldLayoutId id="2147484302" r:id="rId10"/>
    <p:sldLayoutId id="2147484303" r:id="rId11"/>
    <p:sldLayoutId id="2147484322" r:id="rId12"/>
    <p:sldLayoutId id="2147484327" r:id="rId13"/>
    <p:sldLayoutId id="2147484321" r:id="rId14"/>
    <p:sldLayoutId id="2147484323" r:id="rId15"/>
    <p:sldLayoutId id="2147484324" r:id="rId16"/>
    <p:sldLayoutId id="2147484325" r:id="rId17"/>
    <p:sldLayoutId id="2147484305" r:id="rId18"/>
    <p:sldLayoutId id="2147484353" r:id="rId19"/>
    <p:sldLayoutId id="2147484354" r:id="rId20"/>
    <p:sldLayoutId id="2147484355" r:id="rId21"/>
    <p:sldLayoutId id="2147484358" r:id="rId22"/>
    <p:sldLayoutId id="2147484359" r:id="rId23"/>
    <p:sldLayoutId id="2147484360" r:id="rId24"/>
    <p:sldLayoutId id="2147484361" r:id="rId25"/>
    <p:sldLayoutId id="2147484362" r:id="rId26"/>
    <p:sldLayoutId id="2147484363" r:id="rId27"/>
    <p:sldLayoutId id="2147484364" r:id="rId28"/>
    <p:sldLayoutId id="2147484369" r:id="rId29"/>
    <p:sldLayoutId id="2147484370" r:id="rId30"/>
    <p:sldLayoutId id="2147484371" r:id="rId31"/>
    <p:sldLayoutId id="2147484372" r:id="rId32"/>
    <p:sldLayoutId id="2147484373" r:id="rId33"/>
    <p:sldLayoutId id="2147484374" r:id="rId34"/>
    <p:sldLayoutId id="2147484375" r:id="rId35"/>
    <p:sldLayoutId id="2147484376" r:id="rId36"/>
    <p:sldLayoutId id="2147484377" r:id="rId37"/>
    <p:sldLayoutId id="2147484378" r:id="rId38"/>
    <p:sldLayoutId id="2147484319" r:id="rId39"/>
    <p:sldLayoutId id="2147484320" r:id="rId4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0151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0" r:id="rId1"/>
    <p:sldLayoutId id="2147484381" r:id="rId2"/>
    <p:sldLayoutId id="2147484382" r:id="rId3"/>
    <p:sldLayoutId id="2147484383" r:id="rId4"/>
    <p:sldLayoutId id="2147484384" r:id="rId5"/>
    <p:sldLayoutId id="2147484385" r:id="rId6"/>
    <p:sldLayoutId id="2147484386" r:id="rId7"/>
    <p:sldLayoutId id="2147484387" r:id="rId8"/>
    <p:sldLayoutId id="2147484388" r:id="rId9"/>
    <p:sldLayoutId id="2147484389" r:id="rId10"/>
    <p:sldLayoutId id="2147484390" r:id="rId11"/>
    <p:sldLayoutId id="2147484391" r:id="rId12"/>
    <p:sldLayoutId id="2147484392" r:id="rId13"/>
    <p:sldLayoutId id="2147484393" r:id="rId14"/>
    <p:sldLayoutId id="2147484394" r:id="rId15"/>
    <p:sldLayoutId id="2147484395" r:id="rId16"/>
    <p:sldLayoutId id="2147484396" r:id="rId17"/>
    <p:sldLayoutId id="2147484397" r:id="rId18"/>
    <p:sldLayoutId id="2147484398" r:id="rId19"/>
    <p:sldLayoutId id="2147484399" r:id="rId20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7843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9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88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933" y="240504"/>
            <a:ext cx="7772400" cy="395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88" y="0"/>
            <a:ext cx="913311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r="19935"/>
          <a:stretch>
            <a:fillRect/>
          </a:stretch>
        </p:blipFill>
        <p:spPr bwMode="auto">
          <a:xfrm>
            <a:off x="380999" y="0"/>
            <a:ext cx="6764868" cy="451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r="8407"/>
          <a:stretch>
            <a:fillRect/>
          </a:stretch>
        </p:blipFill>
        <p:spPr bwMode="auto">
          <a:xfrm>
            <a:off x="-1" y="0"/>
            <a:ext cx="8415868" cy="447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68" y="0"/>
            <a:ext cx="917436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617" y="118048"/>
            <a:ext cx="8030619" cy="444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t="2694"/>
          <a:stretch>
            <a:fillRect/>
          </a:stretch>
        </p:blipFill>
        <p:spPr bwMode="auto">
          <a:xfrm>
            <a:off x="270933" y="0"/>
            <a:ext cx="6831542" cy="458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r="118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5097" t="2430" r="19991"/>
          <a:stretch>
            <a:fillRect/>
          </a:stretch>
        </p:blipFill>
        <p:spPr bwMode="auto">
          <a:xfrm>
            <a:off x="296333" y="0"/>
            <a:ext cx="747606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4455" y="0"/>
            <a:ext cx="27908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6266" y="139964"/>
            <a:ext cx="2037821" cy="62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675" y="953558"/>
            <a:ext cx="7993063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 r="9081"/>
          <a:stretch>
            <a:fillRect/>
          </a:stretch>
        </p:blipFill>
        <p:spPr bwMode="auto">
          <a:xfrm>
            <a:off x="304799" y="381000"/>
            <a:ext cx="7662334" cy="403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r="898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198666" cy="461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2400" y="0"/>
            <a:ext cx="2548466" cy="74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3266" y="190328"/>
            <a:ext cx="1879602" cy="55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237066"/>
            <a:ext cx="7795683" cy="401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r="11837"/>
          <a:stretch>
            <a:fillRect/>
          </a:stretch>
        </p:blipFill>
        <p:spPr bwMode="auto">
          <a:xfrm>
            <a:off x="0" y="313267"/>
            <a:ext cx="7484533" cy="4217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158" y="313267"/>
            <a:ext cx="31051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19425" y="313267"/>
            <a:ext cx="1898121" cy="71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 r="22199"/>
          <a:stretch>
            <a:fillRect/>
          </a:stretch>
        </p:blipFill>
        <p:spPr bwMode="auto">
          <a:xfrm>
            <a:off x="0" y="143933"/>
            <a:ext cx="7103533" cy="4266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133" y="183621"/>
            <a:ext cx="7008789" cy="132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2467" y="321733"/>
            <a:ext cx="3614208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Thank you !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166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t="3176" r="12492" b="6739"/>
          <a:stretch>
            <a:fillRect/>
          </a:stretch>
        </p:blipFill>
        <p:spPr bwMode="auto">
          <a:xfrm>
            <a:off x="245534" y="584200"/>
            <a:ext cx="8136467" cy="382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r="11958"/>
          <a:stretch>
            <a:fillRect/>
          </a:stretch>
        </p:blipFill>
        <p:spPr bwMode="auto">
          <a:xfrm>
            <a:off x="698501" y="459317"/>
            <a:ext cx="7624233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8001" y="0"/>
            <a:ext cx="8128000" cy="96882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Ansible – Contents</a:t>
            </a:r>
            <a:endParaRPr lang="en-US" dirty="0"/>
          </a:p>
        </p:txBody>
      </p:sp>
      <p:sp>
        <p:nvSpPr>
          <p:cNvPr id="11673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72886" y="968829"/>
            <a:ext cx="7863115" cy="151561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About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Why ??? 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Architecture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Prerequisite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Release Structure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Execution Steps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Demo</a:t>
            </a:r>
          </a:p>
          <a:p>
            <a:pPr algn="l">
              <a:buFont typeface="Arial" pitchFamily="34" charset="0"/>
              <a:buChar char="•"/>
            </a:pPr>
            <a:r>
              <a:rPr lang="en-US" i="1" dirty="0" smtClean="0"/>
              <a:t>  Q &amp; A</a:t>
            </a:r>
          </a:p>
        </p:txBody>
      </p:sp>
      <p:sp>
        <p:nvSpPr>
          <p:cNvPr id="6" name="Oval 5"/>
          <p:cNvSpPr/>
          <p:nvPr/>
        </p:nvSpPr>
        <p:spPr>
          <a:xfrm>
            <a:off x="4013200" y="2365906"/>
            <a:ext cx="1109133" cy="5212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1" y="258534"/>
            <a:ext cx="7747000" cy="421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2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333" y="211668"/>
            <a:ext cx="7636933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589" y="135467"/>
            <a:ext cx="8295686" cy="44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2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10526"/>
          <a:stretch>
            <a:fillRect/>
          </a:stretch>
        </p:blipFill>
        <p:spPr bwMode="auto">
          <a:xfrm>
            <a:off x="194731" y="1782763"/>
            <a:ext cx="8331201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566" r="22354"/>
          <a:stretch>
            <a:fillRect/>
          </a:stretch>
        </p:blipFill>
        <p:spPr bwMode="auto">
          <a:xfrm>
            <a:off x="474134" y="222552"/>
            <a:ext cx="7035800" cy="335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Master Slides 2014">
  <a:themeElements>
    <a:clrScheme name="GlobalLogic Palette 2014">
      <a:dk1>
        <a:sysClr val="windowText" lastClr="000000"/>
      </a:dk1>
      <a:lt1>
        <a:sysClr val="window" lastClr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GL'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Logic PPT">
      <a:dk1>
        <a:sysClr val="windowText" lastClr="000000"/>
      </a:dk1>
      <a:lt1>
        <a:sysClr val="window" lastClr="FFFFFF"/>
      </a:lt1>
      <a:dk2>
        <a:srgbClr val="6D6E71"/>
      </a:dk2>
      <a:lt2>
        <a:srgbClr val="6D6E71"/>
      </a:lt2>
      <a:accent1>
        <a:srgbClr val="6D6E71"/>
      </a:accent1>
      <a:accent2>
        <a:srgbClr val="E6E7E8"/>
      </a:accent2>
      <a:accent3>
        <a:srgbClr val="E6E7E8"/>
      </a:accent3>
      <a:accent4>
        <a:srgbClr val="E6E7E8"/>
      </a:accent4>
      <a:accent5>
        <a:srgbClr val="F37037"/>
      </a:accent5>
      <a:accent6>
        <a:srgbClr val="F3703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">
  <a:themeElements>
    <a:clrScheme name="GL - Multiple Accents">
      <a:dk1>
        <a:sysClr val="windowText" lastClr="000000"/>
      </a:dk1>
      <a:lt1>
        <a:sysClr val="window" lastClr="FFFFFF"/>
      </a:lt1>
      <a:dk2>
        <a:srgbClr val="515254"/>
      </a:dk2>
      <a:lt2>
        <a:srgbClr val="E6E7E8"/>
      </a:lt2>
      <a:accent1>
        <a:srgbClr val="6D6E71"/>
      </a:accent1>
      <a:accent2>
        <a:srgbClr val="F37037"/>
      </a:accent2>
      <a:accent3>
        <a:srgbClr val="F15738"/>
      </a:accent3>
      <a:accent4>
        <a:srgbClr val="F6D50E"/>
      </a:accent4>
      <a:accent5>
        <a:srgbClr val="8DC63F"/>
      </a:accent5>
      <a:accent6>
        <a:srgbClr val="48C1C2"/>
      </a:accent6>
      <a:hlink>
        <a:srgbClr val="0000FF"/>
      </a:hlink>
      <a:folHlink>
        <a:srgbClr val="800080"/>
      </a:folHlink>
    </a:clrScheme>
    <a:fontScheme name="GL'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On-screen Show (16:9)</PresentationFormat>
  <Paragraphs>28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Corporate Master Slides 2014</vt:lpstr>
      <vt:lpstr>Office Theme</vt:lpstr>
      <vt:lpstr>Cover Slides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Mitel - Phase II - Proposal</dc:title>
  <dc:creator/>
  <cp:lastModifiedBy/>
  <cp:revision>1</cp:revision>
  <dcterms:created xsi:type="dcterms:W3CDTF">2012-09-19T19:15:52Z</dcterms:created>
  <dcterms:modified xsi:type="dcterms:W3CDTF">2017-06-13T07:47:22Z</dcterms:modified>
</cp:coreProperties>
</file>